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73" r:id="rId2"/>
    <p:sldId id="272" r:id="rId3"/>
    <p:sldId id="292" r:id="rId4"/>
    <p:sldId id="291" r:id="rId5"/>
    <p:sldId id="293" r:id="rId6"/>
    <p:sldId id="298" r:id="rId7"/>
    <p:sldId id="299" r:id="rId8"/>
    <p:sldId id="309" r:id="rId9"/>
    <p:sldId id="308" r:id="rId10"/>
    <p:sldId id="307" r:id="rId11"/>
    <p:sldId id="306" r:id="rId12"/>
    <p:sldId id="305" r:id="rId13"/>
    <p:sldId id="304" r:id="rId14"/>
    <p:sldId id="300" r:id="rId15"/>
    <p:sldId id="310" r:id="rId16"/>
    <p:sldId id="31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6" autoAdjust="0"/>
    <p:restoredTop sz="94660"/>
  </p:normalViewPr>
  <p:slideViewPr>
    <p:cSldViewPr snapToGrid="0">
      <p:cViewPr>
        <p:scale>
          <a:sx n="60" d="100"/>
          <a:sy n="60" d="100"/>
        </p:scale>
        <p:origin x="-1008" y="-30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E050D-CE04-440C-86E4-E7E65D6395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865887-EC40-4ED2-AE93-8F3F0DB2DE7D}" type="pres">
      <dgm:prSet presAssocID="{B7EE050D-CE04-440C-86E4-E7E65D639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7C633F14-B0B6-4A8C-A89E-CEFE897BA5EC}" type="presOf" srcId="{B7EE050D-CE04-440C-86E4-E7E65D639571}" destId="{80865887-EC40-4ED2-AE93-8F3F0DB2DE7D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BAA23-1436-4198-B086-D2391B865B4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33542-ECC1-441F-B0CA-7C89036F1A78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Gr:Caprina</a:t>
          </a:r>
        </a:p>
      </dgm:t>
    </dgm:pt>
    <dgm:pt modelId="{F0262E55-43CF-4549-9CB9-C83ACABAAC70}" type="parTrans" cxnId="{D6F9E62A-AFA9-46BB-939D-01BF5FF8F9C7}">
      <dgm:prSet/>
      <dgm:spPr/>
      <dgm:t>
        <a:bodyPr/>
        <a:lstStyle/>
        <a:p>
          <a:endParaRPr lang="en-US"/>
        </a:p>
      </dgm:t>
    </dgm:pt>
    <dgm:pt modelId="{A4FBF283-52C1-4EDA-B75B-AFE7A42DD8D9}" type="sibTrans" cxnId="{D6F9E62A-AFA9-46BB-939D-01BF5FF8F9C7}">
      <dgm:prSet/>
      <dgm:spPr/>
      <dgm:t>
        <a:bodyPr/>
        <a:lstStyle/>
        <a:p>
          <a:endParaRPr lang="en-US"/>
        </a:p>
      </dgm:t>
    </dgm:pt>
    <dgm:pt modelId="{F0F7D146-792B-49F9-AD9B-59ABC51F700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G:Capra</a:t>
          </a:r>
        </a:p>
      </dgm:t>
    </dgm:pt>
    <dgm:pt modelId="{C7408EF6-BD44-4887-BA41-9FC9C9C034B4}" type="parTrans" cxnId="{7AB6134E-A614-4C03-95AE-7D5D1D1F5B3A}">
      <dgm:prSet/>
      <dgm:spPr/>
      <dgm:t>
        <a:bodyPr/>
        <a:lstStyle/>
        <a:p>
          <a:endParaRPr lang="en-US"/>
        </a:p>
      </dgm:t>
    </dgm:pt>
    <dgm:pt modelId="{C3D6E19B-EDAF-4C91-909E-53C50043FDF1}" type="sibTrans" cxnId="{7AB6134E-A614-4C03-95AE-7D5D1D1F5B3A}">
      <dgm:prSet/>
      <dgm:spPr/>
      <dgm:t>
        <a:bodyPr/>
        <a:lstStyle/>
        <a:p>
          <a:endParaRPr lang="en-US"/>
        </a:p>
      </dgm:t>
    </dgm:pt>
    <dgm:pt modelId="{61BC8826-CC0C-4342-A91D-244E62AAD3CC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S.N:</a:t>
          </a:r>
          <a:r>
            <a:rPr lang="en-US" sz="2000" b="1" i="1" u="sng" dirty="0">
              <a:solidFill>
                <a:schemeClr val="tx1"/>
              </a:solidFill>
            </a:rPr>
            <a:t>Capra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b="1" i="1" u="sng" dirty="0">
              <a:solidFill>
                <a:schemeClr val="tx1"/>
              </a:solidFill>
            </a:rPr>
            <a:t>hircus</a:t>
          </a:r>
        </a:p>
        <a:p>
          <a:r>
            <a:rPr lang="ar-EG" sz="1800" dirty="0"/>
            <a:t>الماعز الحقيقي</a:t>
          </a:r>
          <a:endParaRPr lang="en-US" sz="1800" dirty="0"/>
        </a:p>
      </dgm:t>
    </dgm:pt>
    <dgm:pt modelId="{B37798F3-90B0-457E-88DC-20410A037113}" type="parTrans" cxnId="{6878B90B-6F39-4E3A-AAB1-ED42066AF3E5}">
      <dgm:prSet/>
      <dgm:spPr/>
      <dgm:t>
        <a:bodyPr/>
        <a:lstStyle/>
        <a:p>
          <a:endParaRPr lang="en-US"/>
        </a:p>
      </dgm:t>
    </dgm:pt>
    <dgm:pt modelId="{51A8B8A6-D932-4AD0-9808-EB336AC66207}" type="sibTrans" cxnId="{6878B90B-6F39-4E3A-AAB1-ED42066AF3E5}">
      <dgm:prSet/>
      <dgm:spPr/>
      <dgm:t>
        <a:bodyPr/>
        <a:lstStyle/>
        <a:p>
          <a:endParaRPr lang="en-US"/>
        </a:p>
      </dgm:t>
    </dgm:pt>
    <dgm:pt modelId="{A065AE11-39D8-40AF-A9A2-0E4C50FFE5D9}">
      <dgm:prSet phldrT="[Text]" custT="1"/>
      <dgm:spPr/>
      <dgm:t>
        <a:bodyPr/>
        <a:lstStyle/>
        <a:p>
          <a:r>
            <a:rPr lang="en-US" sz="2000" b="1" i="1" u="none" dirty="0">
              <a:solidFill>
                <a:schemeClr val="tx1"/>
              </a:solidFill>
            </a:rPr>
            <a:t>S.N:</a:t>
          </a:r>
          <a:r>
            <a:rPr lang="en-US" sz="2000" b="1" i="1" u="sng" dirty="0">
              <a:solidFill>
                <a:schemeClr val="tx1"/>
              </a:solidFill>
            </a:rPr>
            <a:t>Capra</a:t>
          </a:r>
          <a:r>
            <a:rPr lang="en-US" sz="2000" b="1" i="1" u="none" dirty="0">
              <a:solidFill>
                <a:schemeClr val="tx1"/>
              </a:solidFill>
            </a:rPr>
            <a:t> </a:t>
          </a:r>
          <a:r>
            <a:rPr lang="en-US" sz="2000" b="1" i="1" u="sng" dirty="0">
              <a:solidFill>
                <a:schemeClr val="tx1"/>
              </a:solidFill>
            </a:rPr>
            <a:t>falconeri</a:t>
          </a:r>
        </a:p>
        <a:p>
          <a:r>
            <a:rPr lang="ar-EG" sz="1800" dirty="0"/>
            <a:t>ماعز المارخور</a:t>
          </a:r>
          <a:endParaRPr lang="en-US" sz="1800" dirty="0"/>
        </a:p>
      </dgm:t>
    </dgm:pt>
    <dgm:pt modelId="{18B112AA-39D8-4AE1-AF19-345EB43A091B}" type="parTrans" cxnId="{146858E2-73F6-43EA-BA5D-9BE9812EC5BE}">
      <dgm:prSet/>
      <dgm:spPr/>
      <dgm:t>
        <a:bodyPr/>
        <a:lstStyle/>
        <a:p>
          <a:endParaRPr lang="en-US"/>
        </a:p>
      </dgm:t>
    </dgm:pt>
    <dgm:pt modelId="{3094D209-1DAA-4ADC-AFD6-7B8296C3B6E2}" type="sibTrans" cxnId="{146858E2-73F6-43EA-BA5D-9BE9812EC5BE}">
      <dgm:prSet/>
      <dgm:spPr/>
      <dgm:t>
        <a:bodyPr/>
        <a:lstStyle/>
        <a:p>
          <a:endParaRPr lang="en-US"/>
        </a:p>
      </dgm:t>
    </dgm:pt>
    <dgm:pt modelId="{57A76BA9-9A36-40AF-9017-933A91A7CAB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S.N:</a:t>
          </a:r>
          <a:r>
            <a:rPr lang="en-US" sz="2000" b="1" i="1" u="sng" dirty="0">
              <a:solidFill>
                <a:schemeClr val="tx1"/>
              </a:solidFill>
            </a:rPr>
            <a:t>Capra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b="1" i="1" u="sng" dirty="0">
              <a:solidFill>
                <a:schemeClr val="tx1"/>
              </a:solidFill>
            </a:rPr>
            <a:t>ibex</a:t>
          </a:r>
        </a:p>
        <a:p>
          <a:r>
            <a:rPr lang="ar-EG" sz="1800" dirty="0"/>
            <a:t>ماعز الايبكز</a:t>
          </a:r>
          <a:endParaRPr lang="en-US" sz="1800" dirty="0"/>
        </a:p>
      </dgm:t>
    </dgm:pt>
    <dgm:pt modelId="{01AFBB56-820D-454B-B49C-EEFFBF9E7015}" type="parTrans" cxnId="{459B03FD-5737-4DC6-A651-660A42C38CAF}">
      <dgm:prSet/>
      <dgm:spPr/>
      <dgm:t>
        <a:bodyPr/>
        <a:lstStyle/>
        <a:p>
          <a:endParaRPr lang="en-US"/>
        </a:p>
      </dgm:t>
    </dgm:pt>
    <dgm:pt modelId="{36C5769E-B755-4E6B-A29E-5CBE03BB8A3A}" type="sibTrans" cxnId="{459B03FD-5737-4DC6-A651-660A42C38CAF}">
      <dgm:prSet/>
      <dgm:spPr/>
      <dgm:t>
        <a:bodyPr/>
        <a:lstStyle/>
        <a:p>
          <a:endParaRPr lang="en-US"/>
        </a:p>
      </dgm:t>
    </dgm:pt>
    <dgm:pt modelId="{CD57509B-B4DF-49FC-AF6E-AC6C9C0AD3D7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S.N:</a:t>
          </a:r>
          <a:r>
            <a:rPr lang="en-US" sz="2000" b="1" i="1" u="sng" dirty="0">
              <a:solidFill>
                <a:schemeClr val="tx1"/>
              </a:solidFill>
            </a:rPr>
            <a:t>Capra pyrenaica</a:t>
          </a:r>
        </a:p>
        <a:p>
          <a:r>
            <a:rPr lang="ar-EG" sz="1800" dirty="0"/>
            <a:t>ماعز الايبكس الاسباني</a:t>
          </a:r>
          <a:endParaRPr lang="en-US" sz="1800" dirty="0"/>
        </a:p>
      </dgm:t>
    </dgm:pt>
    <dgm:pt modelId="{3E673A3D-2EE1-457F-AEC1-54ECE181C307}" type="parTrans" cxnId="{463970B2-84EA-433A-B96C-9DCA5857409A}">
      <dgm:prSet/>
      <dgm:spPr/>
      <dgm:t>
        <a:bodyPr/>
        <a:lstStyle/>
        <a:p>
          <a:endParaRPr lang="en-US"/>
        </a:p>
      </dgm:t>
    </dgm:pt>
    <dgm:pt modelId="{689DBCA1-101C-433D-9E80-734C1025E366}" type="sibTrans" cxnId="{463970B2-84EA-433A-B96C-9DCA5857409A}">
      <dgm:prSet/>
      <dgm:spPr/>
      <dgm:t>
        <a:bodyPr/>
        <a:lstStyle/>
        <a:p>
          <a:endParaRPr lang="en-US"/>
        </a:p>
      </dgm:t>
    </dgm:pt>
    <dgm:pt modelId="{B90DA438-8D38-47ED-A070-7CB6F54748FA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S.N:</a:t>
          </a:r>
          <a:r>
            <a:rPr lang="en-US" sz="2000" b="1" i="1" u="sng" dirty="0">
              <a:solidFill>
                <a:schemeClr val="tx1"/>
              </a:solidFill>
            </a:rPr>
            <a:t>Capra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b="1" i="1" u="sng" dirty="0">
              <a:solidFill>
                <a:schemeClr val="tx1"/>
              </a:solidFill>
            </a:rPr>
            <a:t>caucasica</a:t>
          </a:r>
        </a:p>
        <a:p>
          <a:r>
            <a:rPr lang="ar-EG" sz="1800" dirty="0"/>
            <a:t>الماعز القوقازي</a:t>
          </a:r>
          <a:endParaRPr lang="en-US" sz="1800" dirty="0"/>
        </a:p>
      </dgm:t>
    </dgm:pt>
    <dgm:pt modelId="{641792A1-A848-4B50-9AD3-F2AD5D4F71C6}" type="parTrans" cxnId="{63653BD9-281B-4D33-9C7A-DC51EA1F63EC}">
      <dgm:prSet/>
      <dgm:spPr/>
      <dgm:t>
        <a:bodyPr/>
        <a:lstStyle/>
        <a:p>
          <a:endParaRPr lang="en-US"/>
        </a:p>
      </dgm:t>
    </dgm:pt>
    <dgm:pt modelId="{07D05896-BCD0-4970-90ED-932F61690C52}" type="sibTrans" cxnId="{63653BD9-281B-4D33-9C7A-DC51EA1F63EC}">
      <dgm:prSet/>
      <dgm:spPr/>
      <dgm:t>
        <a:bodyPr/>
        <a:lstStyle/>
        <a:p>
          <a:endParaRPr lang="en-US"/>
        </a:p>
      </dgm:t>
    </dgm:pt>
    <dgm:pt modelId="{539CF023-DDA0-4661-9169-1544BB3DBA04}" type="pres">
      <dgm:prSet presAssocID="{79FBAA23-1436-4198-B086-D2391B865B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0E70A1-2C75-4589-9388-BE5DE9998977}" type="pres">
      <dgm:prSet presAssocID="{AF233542-ECC1-441F-B0CA-7C89036F1A78}" presName="Parent" presStyleLbl="node0" presStyleIdx="0" presStyleCnt="1" custLinFactNeighborX="3741" custLinFactNeighborY="1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BD78795-2A45-44E2-A8DB-1C7B7024ACBE}" type="pres">
      <dgm:prSet presAssocID="{F0F7D146-792B-49F9-AD9B-59ABC51F7009}" presName="Accent1" presStyleCnt="0"/>
      <dgm:spPr/>
    </dgm:pt>
    <dgm:pt modelId="{9FBE9C2E-C5EC-4EBB-8E8E-8E847DA219D1}" type="pres">
      <dgm:prSet presAssocID="{F0F7D146-792B-49F9-AD9B-59ABC51F7009}" presName="Accent" presStyleLbl="bgShp" presStyleIdx="0" presStyleCnt="6"/>
      <dgm:spPr/>
    </dgm:pt>
    <dgm:pt modelId="{3E9A282C-6EE8-408B-9DCA-7C424EEF2C10}" type="pres">
      <dgm:prSet presAssocID="{F0F7D146-792B-49F9-AD9B-59ABC51F7009}" presName="Child1" presStyleLbl="node1" presStyleIdx="0" presStyleCnt="6" custScaleX="110496" custScaleY="102719" custLinFactNeighborX="5156" custLinFactNeighborY="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FBF1-83B3-4713-AEE5-77E7DE8B03BE}" type="pres">
      <dgm:prSet presAssocID="{61BC8826-CC0C-4342-A91D-244E62AAD3CC}" presName="Accent2" presStyleCnt="0"/>
      <dgm:spPr/>
    </dgm:pt>
    <dgm:pt modelId="{A3F2BDDB-6966-44B8-BB41-F2E1F076FD77}" type="pres">
      <dgm:prSet presAssocID="{61BC8826-CC0C-4342-A91D-244E62AAD3CC}" presName="Accent" presStyleLbl="bgShp" presStyleIdx="1" presStyleCnt="6"/>
      <dgm:spPr/>
    </dgm:pt>
    <dgm:pt modelId="{93325773-AD59-4A9D-8661-7801ADB8CEA2}" type="pres">
      <dgm:prSet presAssocID="{61BC8826-CC0C-4342-A91D-244E62AAD3CC}" presName="Child2" presStyleLbl="node1" presStyleIdx="1" presStyleCnt="6" custScaleX="167451" custLinFactNeighborX="39883" custLinFactNeighborY="4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B255-C32D-4339-8374-D26291B90CD9}" type="pres">
      <dgm:prSet presAssocID="{A065AE11-39D8-40AF-A9A2-0E4C50FFE5D9}" presName="Accent3" presStyleCnt="0"/>
      <dgm:spPr/>
    </dgm:pt>
    <dgm:pt modelId="{E63EE8E6-B318-4157-9287-46D4945D268C}" type="pres">
      <dgm:prSet presAssocID="{A065AE11-39D8-40AF-A9A2-0E4C50FFE5D9}" presName="Accent" presStyleLbl="bgShp" presStyleIdx="2" presStyleCnt="6"/>
      <dgm:spPr/>
    </dgm:pt>
    <dgm:pt modelId="{D7E28BB6-F715-482C-B197-EC0CFD54233D}" type="pres">
      <dgm:prSet presAssocID="{A065AE11-39D8-40AF-A9A2-0E4C50FFE5D9}" presName="Child3" presStyleLbl="node1" presStyleIdx="2" presStyleCnt="6" custScaleX="165589" custLinFactNeighborX="44496" custLinFactNeighborY="1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8A629-8D41-48F9-855C-FE1752D3B49D}" type="pres">
      <dgm:prSet presAssocID="{57A76BA9-9A36-40AF-9017-933A91A7CABE}" presName="Accent4" presStyleCnt="0"/>
      <dgm:spPr/>
    </dgm:pt>
    <dgm:pt modelId="{25988051-2A9E-4056-AD27-248A2D5F316E}" type="pres">
      <dgm:prSet presAssocID="{57A76BA9-9A36-40AF-9017-933A91A7CABE}" presName="Accent" presStyleLbl="bgShp" presStyleIdx="3" presStyleCnt="6"/>
      <dgm:spPr/>
    </dgm:pt>
    <dgm:pt modelId="{115D492B-856C-4DC3-9BD9-BB7BFB99159E}" type="pres">
      <dgm:prSet presAssocID="{57A76BA9-9A36-40AF-9017-933A91A7CABE}" presName="Child4" presStyleLbl="node1" presStyleIdx="3" presStyleCnt="6" custScaleX="145752" custLinFactNeighborX="7619" custLinFactNeighborY="2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04824-2333-4D7F-997E-10C245B86103}" type="pres">
      <dgm:prSet presAssocID="{CD57509B-B4DF-49FC-AF6E-AC6C9C0AD3D7}" presName="Accent5" presStyleCnt="0"/>
      <dgm:spPr/>
    </dgm:pt>
    <dgm:pt modelId="{7B233C3B-2A66-4DC7-9BC0-C3CF26C381A5}" type="pres">
      <dgm:prSet presAssocID="{CD57509B-B4DF-49FC-AF6E-AC6C9C0AD3D7}" presName="Accent" presStyleLbl="bgShp" presStyleIdx="4" presStyleCnt="6"/>
      <dgm:spPr/>
    </dgm:pt>
    <dgm:pt modelId="{F84A902E-2CFB-43D1-AD91-4D42E65C608C}" type="pres">
      <dgm:prSet presAssocID="{CD57509B-B4DF-49FC-AF6E-AC6C9C0AD3D7}" presName="Child5" presStyleLbl="node1" presStyleIdx="4" presStyleCnt="6" custScaleX="175404" custLinFactNeighborX="-32719" custLinFactNeighborY="-10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5F226-AA81-4547-BC6D-A9C881D2F1D7}" type="pres">
      <dgm:prSet presAssocID="{B90DA438-8D38-47ED-A070-7CB6F54748FA}" presName="Accent6" presStyleCnt="0"/>
      <dgm:spPr/>
    </dgm:pt>
    <dgm:pt modelId="{1920D15F-7EAD-4506-A6DF-5063E26E147C}" type="pres">
      <dgm:prSet presAssocID="{B90DA438-8D38-47ED-A070-7CB6F54748FA}" presName="Accent" presStyleLbl="bgShp" presStyleIdx="5" presStyleCnt="6"/>
      <dgm:spPr/>
    </dgm:pt>
    <dgm:pt modelId="{0DB24C88-22C2-469C-80FB-B75637962BA1}" type="pres">
      <dgm:prSet presAssocID="{B90DA438-8D38-47ED-A070-7CB6F54748FA}" presName="Child6" presStyleLbl="node1" presStyleIdx="5" presStyleCnt="6" custScaleX="180371" custLinFactNeighborX="-28598" custLinFactNeighborY="-4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04324-FE8E-40F7-821C-1121D53B3C91}" type="presOf" srcId="{61BC8826-CC0C-4342-A91D-244E62AAD3CC}" destId="{93325773-AD59-4A9D-8661-7801ADB8CEA2}" srcOrd="0" destOrd="0" presId="urn:microsoft.com/office/officeart/2011/layout/HexagonRadial"/>
    <dgm:cxn modelId="{146858E2-73F6-43EA-BA5D-9BE9812EC5BE}" srcId="{AF233542-ECC1-441F-B0CA-7C89036F1A78}" destId="{A065AE11-39D8-40AF-A9A2-0E4C50FFE5D9}" srcOrd="2" destOrd="0" parTransId="{18B112AA-39D8-4AE1-AF19-345EB43A091B}" sibTransId="{3094D209-1DAA-4ADC-AFD6-7B8296C3B6E2}"/>
    <dgm:cxn modelId="{7AB6134E-A614-4C03-95AE-7D5D1D1F5B3A}" srcId="{AF233542-ECC1-441F-B0CA-7C89036F1A78}" destId="{F0F7D146-792B-49F9-AD9B-59ABC51F7009}" srcOrd="0" destOrd="0" parTransId="{C7408EF6-BD44-4887-BA41-9FC9C9C034B4}" sibTransId="{C3D6E19B-EDAF-4C91-909E-53C50043FDF1}"/>
    <dgm:cxn modelId="{463970B2-84EA-433A-B96C-9DCA5857409A}" srcId="{AF233542-ECC1-441F-B0CA-7C89036F1A78}" destId="{CD57509B-B4DF-49FC-AF6E-AC6C9C0AD3D7}" srcOrd="4" destOrd="0" parTransId="{3E673A3D-2EE1-457F-AEC1-54ECE181C307}" sibTransId="{689DBCA1-101C-433D-9E80-734C1025E366}"/>
    <dgm:cxn modelId="{F3ACBA5B-B3BF-4877-BDC3-2231EE767528}" type="presOf" srcId="{AF233542-ECC1-441F-B0CA-7C89036F1A78}" destId="{EF0E70A1-2C75-4589-9388-BE5DE9998977}" srcOrd="0" destOrd="0" presId="urn:microsoft.com/office/officeart/2011/layout/HexagonRadial"/>
    <dgm:cxn modelId="{63653BD9-281B-4D33-9C7A-DC51EA1F63EC}" srcId="{AF233542-ECC1-441F-B0CA-7C89036F1A78}" destId="{B90DA438-8D38-47ED-A070-7CB6F54748FA}" srcOrd="5" destOrd="0" parTransId="{641792A1-A848-4B50-9AD3-F2AD5D4F71C6}" sibTransId="{07D05896-BCD0-4970-90ED-932F61690C52}"/>
    <dgm:cxn modelId="{459B03FD-5737-4DC6-A651-660A42C38CAF}" srcId="{AF233542-ECC1-441F-B0CA-7C89036F1A78}" destId="{57A76BA9-9A36-40AF-9017-933A91A7CABE}" srcOrd="3" destOrd="0" parTransId="{01AFBB56-820D-454B-B49C-EEFFBF9E7015}" sibTransId="{36C5769E-B755-4E6B-A29E-5CBE03BB8A3A}"/>
    <dgm:cxn modelId="{363ABE25-F60F-4193-9881-23DD37A9A9DF}" type="presOf" srcId="{A065AE11-39D8-40AF-A9A2-0E4C50FFE5D9}" destId="{D7E28BB6-F715-482C-B197-EC0CFD54233D}" srcOrd="0" destOrd="0" presId="urn:microsoft.com/office/officeart/2011/layout/HexagonRadial"/>
    <dgm:cxn modelId="{B3600B8D-2CB4-4F11-BB2E-CDCFB96A9124}" type="presOf" srcId="{79FBAA23-1436-4198-B086-D2391B865B4E}" destId="{539CF023-DDA0-4661-9169-1544BB3DBA04}" srcOrd="0" destOrd="0" presId="urn:microsoft.com/office/officeart/2011/layout/HexagonRadial"/>
    <dgm:cxn modelId="{398532AD-5ABA-4F5B-87D2-CBC4D4676268}" type="presOf" srcId="{CD57509B-B4DF-49FC-AF6E-AC6C9C0AD3D7}" destId="{F84A902E-2CFB-43D1-AD91-4D42E65C608C}" srcOrd="0" destOrd="0" presId="urn:microsoft.com/office/officeart/2011/layout/HexagonRadial"/>
    <dgm:cxn modelId="{6878B90B-6F39-4E3A-AAB1-ED42066AF3E5}" srcId="{AF233542-ECC1-441F-B0CA-7C89036F1A78}" destId="{61BC8826-CC0C-4342-A91D-244E62AAD3CC}" srcOrd="1" destOrd="0" parTransId="{B37798F3-90B0-457E-88DC-20410A037113}" sibTransId="{51A8B8A6-D932-4AD0-9808-EB336AC66207}"/>
    <dgm:cxn modelId="{D6F9E62A-AFA9-46BB-939D-01BF5FF8F9C7}" srcId="{79FBAA23-1436-4198-B086-D2391B865B4E}" destId="{AF233542-ECC1-441F-B0CA-7C89036F1A78}" srcOrd="0" destOrd="0" parTransId="{F0262E55-43CF-4549-9CB9-C83ACABAAC70}" sibTransId="{A4FBF283-52C1-4EDA-B75B-AFE7A42DD8D9}"/>
    <dgm:cxn modelId="{E69A4CF4-ED52-4465-874B-BB8BFF85B493}" type="presOf" srcId="{B90DA438-8D38-47ED-A070-7CB6F54748FA}" destId="{0DB24C88-22C2-469C-80FB-B75637962BA1}" srcOrd="0" destOrd="0" presId="urn:microsoft.com/office/officeart/2011/layout/HexagonRadial"/>
    <dgm:cxn modelId="{6E499A70-C747-44D1-A7FE-F0BAAE8AFA8C}" type="presOf" srcId="{57A76BA9-9A36-40AF-9017-933A91A7CABE}" destId="{115D492B-856C-4DC3-9BD9-BB7BFB99159E}" srcOrd="0" destOrd="0" presId="urn:microsoft.com/office/officeart/2011/layout/HexagonRadial"/>
    <dgm:cxn modelId="{648C280D-33EE-4A4C-8E81-C4C89B6BCBE8}" type="presOf" srcId="{F0F7D146-792B-49F9-AD9B-59ABC51F7009}" destId="{3E9A282C-6EE8-408B-9DCA-7C424EEF2C10}" srcOrd="0" destOrd="0" presId="urn:microsoft.com/office/officeart/2011/layout/HexagonRadial"/>
    <dgm:cxn modelId="{154EA554-DF9A-4D35-8C92-330774AAF3C3}" type="presParOf" srcId="{539CF023-DDA0-4661-9169-1544BB3DBA04}" destId="{EF0E70A1-2C75-4589-9388-BE5DE9998977}" srcOrd="0" destOrd="0" presId="urn:microsoft.com/office/officeart/2011/layout/HexagonRadial"/>
    <dgm:cxn modelId="{CD0333A3-5493-4FF7-9311-20F683BC79DF}" type="presParOf" srcId="{539CF023-DDA0-4661-9169-1544BB3DBA04}" destId="{7BD78795-2A45-44E2-A8DB-1C7B7024ACBE}" srcOrd="1" destOrd="0" presId="urn:microsoft.com/office/officeart/2011/layout/HexagonRadial"/>
    <dgm:cxn modelId="{2DC405B3-0BBF-4003-A021-4EEBDAB61720}" type="presParOf" srcId="{7BD78795-2A45-44E2-A8DB-1C7B7024ACBE}" destId="{9FBE9C2E-C5EC-4EBB-8E8E-8E847DA219D1}" srcOrd="0" destOrd="0" presId="urn:microsoft.com/office/officeart/2011/layout/HexagonRadial"/>
    <dgm:cxn modelId="{C73C7FCA-2E1C-4914-9FD8-02674D909027}" type="presParOf" srcId="{539CF023-DDA0-4661-9169-1544BB3DBA04}" destId="{3E9A282C-6EE8-408B-9DCA-7C424EEF2C10}" srcOrd="2" destOrd="0" presId="urn:microsoft.com/office/officeart/2011/layout/HexagonRadial"/>
    <dgm:cxn modelId="{611961B8-06F2-49AD-8A52-384C9A6B14CD}" type="presParOf" srcId="{539CF023-DDA0-4661-9169-1544BB3DBA04}" destId="{DEA4FBF1-83B3-4713-AEE5-77E7DE8B03BE}" srcOrd="3" destOrd="0" presId="urn:microsoft.com/office/officeart/2011/layout/HexagonRadial"/>
    <dgm:cxn modelId="{84155FF5-43C9-43D6-8C02-16C712D80C5B}" type="presParOf" srcId="{DEA4FBF1-83B3-4713-AEE5-77E7DE8B03BE}" destId="{A3F2BDDB-6966-44B8-BB41-F2E1F076FD77}" srcOrd="0" destOrd="0" presId="urn:microsoft.com/office/officeart/2011/layout/HexagonRadial"/>
    <dgm:cxn modelId="{B32AB639-CC88-4951-8924-C40FA89DB884}" type="presParOf" srcId="{539CF023-DDA0-4661-9169-1544BB3DBA04}" destId="{93325773-AD59-4A9D-8661-7801ADB8CEA2}" srcOrd="4" destOrd="0" presId="urn:microsoft.com/office/officeart/2011/layout/HexagonRadial"/>
    <dgm:cxn modelId="{7BC15539-C9E6-4979-A1EE-CE99A96ED743}" type="presParOf" srcId="{539CF023-DDA0-4661-9169-1544BB3DBA04}" destId="{6F4DB255-C32D-4339-8374-D26291B90CD9}" srcOrd="5" destOrd="0" presId="urn:microsoft.com/office/officeart/2011/layout/HexagonRadial"/>
    <dgm:cxn modelId="{9A9986D0-5020-4853-96DD-0C515A54A661}" type="presParOf" srcId="{6F4DB255-C32D-4339-8374-D26291B90CD9}" destId="{E63EE8E6-B318-4157-9287-46D4945D268C}" srcOrd="0" destOrd="0" presId="urn:microsoft.com/office/officeart/2011/layout/HexagonRadial"/>
    <dgm:cxn modelId="{990CB6EE-39FE-4CBB-9A75-25F9D3D8F326}" type="presParOf" srcId="{539CF023-DDA0-4661-9169-1544BB3DBA04}" destId="{D7E28BB6-F715-482C-B197-EC0CFD54233D}" srcOrd="6" destOrd="0" presId="urn:microsoft.com/office/officeart/2011/layout/HexagonRadial"/>
    <dgm:cxn modelId="{6F0B1369-7DB3-4BDA-B09D-62CCB1969298}" type="presParOf" srcId="{539CF023-DDA0-4661-9169-1544BB3DBA04}" destId="{A668A629-8D41-48F9-855C-FE1752D3B49D}" srcOrd="7" destOrd="0" presId="urn:microsoft.com/office/officeart/2011/layout/HexagonRadial"/>
    <dgm:cxn modelId="{DF63C70C-CF1B-487D-8032-5BD15D98D523}" type="presParOf" srcId="{A668A629-8D41-48F9-855C-FE1752D3B49D}" destId="{25988051-2A9E-4056-AD27-248A2D5F316E}" srcOrd="0" destOrd="0" presId="urn:microsoft.com/office/officeart/2011/layout/HexagonRadial"/>
    <dgm:cxn modelId="{6DDE1F9B-8E6E-45F3-B775-4EBB47C1DADE}" type="presParOf" srcId="{539CF023-DDA0-4661-9169-1544BB3DBA04}" destId="{115D492B-856C-4DC3-9BD9-BB7BFB99159E}" srcOrd="8" destOrd="0" presId="urn:microsoft.com/office/officeart/2011/layout/HexagonRadial"/>
    <dgm:cxn modelId="{B3BBE80D-D687-4A32-B57F-A41A1F4972BF}" type="presParOf" srcId="{539CF023-DDA0-4661-9169-1544BB3DBA04}" destId="{88C04824-2333-4D7F-997E-10C245B86103}" srcOrd="9" destOrd="0" presId="urn:microsoft.com/office/officeart/2011/layout/HexagonRadial"/>
    <dgm:cxn modelId="{88DF4D16-7C46-48FF-A59F-736EF8237910}" type="presParOf" srcId="{88C04824-2333-4D7F-997E-10C245B86103}" destId="{7B233C3B-2A66-4DC7-9BC0-C3CF26C381A5}" srcOrd="0" destOrd="0" presId="urn:microsoft.com/office/officeart/2011/layout/HexagonRadial"/>
    <dgm:cxn modelId="{B10E737C-BEB6-4CDB-9088-811EB1DED801}" type="presParOf" srcId="{539CF023-DDA0-4661-9169-1544BB3DBA04}" destId="{F84A902E-2CFB-43D1-AD91-4D42E65C608C}" srcOrd="10" destOrd="0" presId="urn:microsoft.com/office/officeart/2011/layout/HexagonRadial"/>
    <dgm:cxn modelId="{DA6D685F-E06C-4550-A04C-67B20A431CCF}" type="presParOf" srcId="{539CF023-DDA0-4661-9169-1544BB3DBA04}" destId="{D085F226-AA81-4547-BC6D-A9C881D2F1D7}" srcOrd="11" destOrd="0" presId="urn:microsoft.com/office/officeart/2011/layout/HexagonRadial"/>
    <dgm:cxn modelId="{E0DC3A81-9E3D-45AA-AA05-3453FA62F91A}" type="presParOf" srcId="{D085F226-AA81-4547-BC6D-A9C881D2F1D7}" destId="{1920D15F-7EAD-4506-A6DF-5063E26E147C}" srcOrd="0" destOrd="0" presId="urn:microsoft.com/office/officeart/2011/layout/HexagonRadial"/>
    <dgm:cxn modelId="{2C976335-129D-488A-994C-D09E20A3D1B2}" type="presParOf" srcId="{539CF023-DDA0-4661-9169-1544BB3DBA04}" destId="{0DB24C88-22C2-469C-80FB-B75637962BA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1C8C6-6D6D-41D4-BC11-44F364C2F6B4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BBC726-A471-4B22-99EF-9C44139B7A71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Order: Artiodactyla</a:t>
          </a:r>
        </a:p>
        <a:p>
          <a:r>
            <a:rPr lang="ar-EG" sz="2800" b="1" dirty="0">
              <a:solidFill>
                <a:schemeClr val="bg1"/>
              </a:solidFill>
            </a:rPr>
            <a:t>رتبه:ذات الحافر المشقوق</a:t>
          </a:r>
          <a:endParaRPr lang="en-US" sz="2800" b="1" dirty="0">
            <a:solidFill>
              <a:schemeClr val="bg1"/>
            </a:solidFill>
          </a:endParaRPr>
        </a:p>
      </dgm:t>
    </dgm:pt>
    <dgm:pt modelId="{3F42D342-C719-4034-AF9C-741CF8985CF1}" type="parTrans" cxnId="{03F82D76-E476-4DE2-92D5-F0E611BB2C86}">
      <dgm:prSet/>
      <dgm:spPr/>
      <dgm:t>
        <a:bodyPr/>
        <a:lstStyle/>
        <a:p>
          <a:endParaRPr lang="en-US"/>
        </a:p>
      </dgm:t>
    </dgm:pt>
    <dgm:pt modelId="{6A5AEEE8-03BC-4535-B863-62738B940207}" type="sibTrans" cxnId="{03F82D76-E476-4DE2-92D5-F0E611BB2C86}">
      <dgm:prSet/>
      <dgm:spPr/>
      <dgm:t>
        <a:bodyPr/>
        <a:lstStyle/>
        <a:p>
          <a:endParaRPr lang="en-US"/>
        </a:p>
      </dgm:t>
    </dgm:pt>
    <dgm:pt modelId="{229FF21C-9C3B-49FC-9B33-A70172B3C8B3}" type="asst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ar-EG" b="1" dirty="0" smtClean="0">
              <a:solidFill>
                <a:schemeClr val="bg1"/>
              </a:solidFill>
            </a:rPr>
            <a:t>تحت رتبه</a:t>
          </a:r>
        </a:p>
        <a:p>
          <a:pPr>
            <a:lnSpc>
              <a:spcPct val="100000"/>
            </a:lnSpc>
          </a:pPr>
          <a:r>
            <a:rPr lang="en-US" b="1" dirty="0" smtClean="0">
              <a:solidFill>
                <a:schemeClr val="bg1"/>
              </a:solidFill>
            </a:rPr>
            <a:t>Sub</a:t>
          </a:r>
          <a:r>
            <a:rPr lang="ar-EG" b="1" dirty="0" smtClean="0">
              <a:solidFill>
                <a:schemeClr val="bg1"/>
              </a:solidFill>
            </a:rPr>
            <a:t> </a:t>
          </a:r>
          <a:r>
            <a:rPr lang="en-US" b="1" dirty="0">
              <a:solidFill>
                <a:schemeClr val="bg1"/>
              </a:solidFill>
            </a:rPr>
            <a:t>order</a:t>
          </a:r>
        </a:p>
      </dgm:t>
    </dgm:pt>
    <dgm:pt modelId="{AAA92FA1-A36A-4549-ABFE-5A218421A24E}" type="parTrans" cxnId="{CDAF26A2-EBB9-4FE8-A4F5-02D48D550FF9}">
      <dgm:prSet/>
      <dgm:spPr/>
      <dgm:t>
        <a:bodyPr/>
        <a:lstStyle/>
        <a:p>
          <a:endParaRPr lang="en-US"/>
        </a:p>
      </dgm:t>
    </dgm:pt>
    <dgm:pt modelId="{E56BA241-6D16-4FFF-AEC4-07C09CC60134}" type="sibTrans" cxnId="{CDAF26A2-EBB9-4FE8-A4F5-02D48D550FF9}">
      <dgm:prSet/>
      <dgm:spPr/>
      <dgm:t>
        <a:bodyPr/>
        <a:lstStyle/>
        <a:p>
          <a:endParaRPr lang="en-US"/>
        </a:p>
      </dgm:t>
    </dgm:pt>
    <dgm:pt modelId="{18CD3B4D-BCAE-4796-9FD3-E0E35FE7C99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Suina</a:t>
          </a:r>
        </a:p>
      </dgm:t>
    </dgm:pt>
    <dgm:pt modelId="{E775C916-C25B-44AF-AC70-896D92DFEB04}" type="parTrans" cxnId="{207CE7F8-8E00-4997-BB04-39E99502CDD3}">
      <dgm:prSet/>
      <dgm:spPr/>
      <dgm:t>
        <a:bodyPr/>
        <a:lstStyle/>
        <a:p>
          <a:endParaRPr lang="en-US"/>
        </a:p>
      </dgm:t>
    </dgm:pt>
    <dgm:pt modelId="{A9F41FFB-9CDF-4A85-82C3-5087E1CDFDBC}" type="sibTrans" cxnId="{207CE7F8-8E00-4997-BB04-39E99502CDD3}">
      <dgm:prSet/>
      <dgm:spPr/>
      <dgm:t>
        <a:bodyPr/>
        <a:lstStyle/>
        <a:p>
          <a:endParaRPr lang="en-US"/>
        </a:p>
      </dgm:t>
    </dgm:pt>
    <dgm:pt modelId="{95F7CF61-D57C-4106-9020-C2257030E33C}">
      <dgm:prSet phldrT="[Text]"/>
      <dgm:spPr/>
      <dgm:t>
        <a:bodyPr/>
        <a:lstStyle/>
        <a:p>
          <a:r>
            <a:rPr lang="en-US" dirty="0"/>
            <a:t>Tylopoda</a:t>
          </a:r>
        </a:p>
      </dgm:t>
    </dgm:pt>
    <dgm:pt modelId="{20611110-43EC-4CF7-BE5C-2E1A508DFFD0}" type="parTrans" cxnId="{CB7F5409-6058-481F-B1AA-6FF9C0C653DC}">
      <dgm:prSet/>
      <dgm:spPr/>
      <dgm:t>
        <a:bodyPr/>
        <a:lstStyle/>
        <a:p>
          <a:endParaRPr lang="en-US"/>
        </a:p>
      </dgm:t>
    </dgm:pt>
    <dgm:pt modelId="{3A5A088D-51D5-4407-AB3C-DDDA73DC88B9}" type="sibTrans" cxnId="{CB7F5409-6058-481F-B1AA-6FF9C0C653DC}">
      <dgm:prSet/>
      <dgm:spPr/>
      <dgm:t>
        <a:bodyPr/>
        <a:lstStyle/>
        <a:p>
          <a:endParaRPr lang="en-US"/>
        </a:p>
      </dgm:t>
    </dgm:pt>
    <dgm:pt modelId="{760D8C55-420D-4EA7-97E4-E698C099F5C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Pecora</a:t>
          </a:r>
        </a:p>
      </dgm:t>
    </dgm:pt>
    <dgm:pt modelId="{125CA0A9-BAB5-459C-9362-CAAD86C0F514}" type="parTrans" cxnId="{9A1CE47D-E148-4E22-A693-7AB58B11853F}">
      <dgm:prSet/>
      <dgm:spPr/>
      <dgm:t>
        <a:bodyPr/>
        <a:lstStyle/>
        <a:p>
          <a:endParaRPr lang="en-US"/>
        </a:p>
      </dgm:t>
    </dgm:pt>
    <dgm:pt modelId="{1E53AD2F-ACD1-4EA5-92B0-6BE4849D5368}" type="sibTrans" cxnId="{9A1CE47D-E148-4E22-A693-7AB58B11853F}">
      <dgm:prSet/>
      <dgm:spPr/>
      <dgm:t>
        <a:bodyPr/>
        <a:lstStyle/>
        <a:p>
          <a:endParaRPr lang="en-US"/>
        </a:p>
      </dgm:t>
    </dgm:pt>
    <dgm:pt modelId="{55B11A93-28B6-4FEA-8532-90C7ECBA9DA4}" type="pres">
      <dgm:prSet presAssocID="{C1C1C8C6-6D6D-41D4-BC11-44F364C2F6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2201CB-D72C-4438-89FB-55A4E3076533}" type="pres">
      <dgm:prSet presAssocID="{1BBBC726-A471-4B22-99EF-9C44139B7A71}" presName="hierRoot1" presStyleCnt="0">
        <dgm:presLayoutVars>
          <dgm:hierBranch val="init"/>
        </dgm:presLayoutVars>
      </dgm:prSet>
      <dgm:spPr/>
    </dgm:pt>
    <dgm:pt modelId="{CD96715B-3072-4269-B6F1-372EB911EBF4}" type="pres">
      <dgm:prSet presAssocID="{1BBBC726-A471-4B22-99EF-9C44139B7A71}" presName="rootComposite1" presStyleCnt="0"/>
      <dgm:spPr/>
    </dgm:pt>
    <dgm:pt modelId="{659517E9-6CAF-4D7B-904A-5CB7724A48D9}" type="pres">
      <dgm:prSet presAssocID="{1BBBC726-A471-4B22-99EF-9C44139B7A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74957-08EB-4F41-87FA-909D59B78D96}" type="pres">
      <dgm:prSet presAssocID="{1BBBC726-A471-4B22-99EF-9C44139B7A7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24107E-1D79-4A90-825D-158F07824E36}" type="pres">
      <dgm:prSet presAssocID="{1BBBC726-A471-4B22-99EF-9C44139B7A71}" presName="hierChild2" presStyleCnt="0"/>
      <dgm:spPr/>
    </dgm:pt>
    <dgm:pt modelId="{3CE2498D-7461-49C8-A933-D1E79E87B166}" type="pres">
      <dgm:prSet presAssocID="{E775C916-C25B-44AF-AC70-896D92DFEB04}" presName="Name64" presStyleLbl="parChTrans1D2" presStyleIdx="0" presStyleCnt="4"/>
      <dgm:spPr/>
      <dgm:t>
        <a:bodyPr/>
        <a:lstStyle/>
        <a:p>
          <a:endParaRPr lang="en-US"/>
        </a:p>
      </dgm:t>
    </dgm:pt>
    <dgm:pt modelId="{E013AE3E-DBA4-4BA0-9059-DE5B37F10DF4}" type="pres">
      <dgm:prSet presAssocID="{18CD3B4D-BCAE-4796-9FD3-E0E35FE7C99E}" presName="hierRoot2" presStyleCnt="0">
        <dgm:presLayoutVars>
          <dgm:hierBranch val="init"/>
        </dgm:presLayoutVars>
      </dgm:prSet>
      <dgm:spPr/>
    </dgm:pt>
    <dgm:pt modelId="{C5EC37C0-91B3-46B0-8C70-7741EF4C892D}" type="pres">
      <dgm:prSet presAssocID="{18CD3B4D-BCAE-4796-9FD3-E0E35FE7C99E}" presName="rootComposite" presStyleCnt="0"/>
      <dgm:spPr/>
    </dgm:pt>
    <dgm:pt modelId="{6F63547C-313D-44AD-BB55-9A1404882552}" type="pres">
      <dgm:prSet presAssocID="{18CD3B4D-BCAE-4796-9FD3-E0E35FE7C99E}" presName="rootText" presStyleLbl="node2" presStyleIdx="0" presStyleCnt="3" custScaleX="85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B2431-65D2-4425-9D20-9939CCC951A1}" type="pres">
      <dgm:prSet presAssocID="{18CD3B4D-BCAE-4796-9FD3-E0E35FE7C99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F5BE75A-8DBF-4C62-A9A4-FE419EA3A459}" type="pres">
      <dgm:prSet presAssocID="{18CD3B4D-BCAE-4796-9FD3-E0E35FE7C99E}" presName="hierChild4" presStyleCnt="0"/>
      <dgm:spPr/>
    </dgm:pt>
    <dgm:pt modelId="{48AC9BDE-2666-4EF1-9797-884DA14DBF65}" type="pres">
      <dgm:prSet presAssocID="{18CD3B4D-BCAE-4796-9FD3-E0E35FE7C99E}" presName="hierChild5" presStyleCnt="0"/>
      <dgm:spPr/>
    </dgm:pt>
    <dgm:pt modelId="{E1BAE274-84BF-486A-A059-4ACC30FE14CE}" type="pres">
      <dgm:prSet presAssocID="{20611110-43EC-4CF7-BE5C-2E1A508DFFD0}" presName="Name64" presStyleLbl="parChTrans1D2" presStyleIdx="1" presStyleCnt="4"/>
      <dgm:spPr/>
      <dgm:t>
        <a:bodyPr/>
        <a:lstStyle/>
        <a:p>
          <a:endParaRPr lang="en-US"/>
        </a:p>
      </dgm:t>
    </dgm:pt>
    <dgm:pt modelId="{77B0CA01-B8B3-447F-BF5C-5506C20439B1}" type="pres">
      <dgm:prSet presAssocID="{95F7CF61-D57C-4106-9020-C2257030E33C}" presName="hierRoot2" presStyleCnt="0">
        <dgm:presLayoutVars>
          <dgm:hierBranch val="init"/>
        </dgm:presLayoutVars>
      </dgm:prSet>
      <dgm:spPr/>
    </dgm:pt>
    <dgm:pt modelId="{3C4AD775-F55B-4E71-B041-EA3EDAB58651}" type="pres">
      <dgm:prSet presAssocID="{95F7CF61-D57C-4106-9020-C2257030E33C}" presName="rootComposite" presStyleCnt="0"/>
      <dgm:spPr/>
    </dgm:pt>
    <dgm:pt modelId="{60087148-B4C0-4A4A-9B6E-4059D63FBEA9}" type="pres">
      <dgm:prSet presAssocID="{95F7CF61-D57C-4106-9020-C2257030E33C}" presName="rootText" presStyleLbl="node2" presStyleIdx="1" presStyleCnt="3" custScaleX="85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A58AE-4C72-4393-8467-708CADC034C8}" type="pres">
      <dgm:prSet presAssocID="{95F7CF61-D57C-4106-9020-C2257030E33C}" presName="rootConnector" presStyleLbl="node2" presStyleIdx="1" presStyleCnt="3"/>
      <dgm:spPr/>
      <dgm:t>
        <a:bodyPr/>
        <a:lstStyle/>
        <a:p>
          <a:endParaRPr lang="en-US"/>
        </a:p>
      </dgm:t>
    </dgm:pt>
    <dgm:pt modelId="{4E9864DB-293B-4C22-886D-0C77942E6C97}" type="pres">
      <dgm:prSet presAssocID="{95F7CF61-D57C-4106-9020-C2257030E33C}" presName="hierChild4" presStyleCnt="0"/>
      <dgm:spPr/>
    </dgm:pt>
    <dgm:pt modelId="{D5CAA74D-D297-4E3C-9B66-5A585E687D7C}" type="pres">
      <dgm:prSet presAssocID="{95F7CF61-D57C-4106-9020-C2257030E33C}" presName="hierChild5" presStyleCnt="0"/>
      <dgm:spPr/>
    </dgm:pt>
    <dgm:pt modelId="{4C83F949-BD64-4DAF-9151-65D2CD3C3F77}" type="pres">
      <dgm:prSet presAssocID="{125CA0A9-BAB5-459C-9362-CAAD86C0F514}" presName="Name64" presStyleLbl="parChTrans1D2" presStyleIdx="2" presStyleCnt="4"/>
      <dgm:spPr/>
      <dgm:t>
        <a:bodyPr/>
        <a:lstStyle/>
        <a:p>
          <a:endParaRPr lang="en-US"/>
        </a:p>
      </dgm:t>
    </dgm:pt>
    <dgm:pt modelId="{DF9638AD-4543-48F7-B328-E5955E5B2838}" type="pres">
      <dgm:prSet presAssocID="{760D8C55-420D-4EA7-97E4-E698C099F5CA}" presName="hierRoot2" presStyleCnt="0">
        <dgm:presLayoutVars>
          <dgm:hierBranch val="init"/>
        </dgm:presLayoutVars>
      </dgm:prSet>
      <dgm:spPr/>
    </dgm:pt>
    <dgm:pt modelId="{70F5C87B-515A-4564-AE8F-E0D37344DBBD}" type="pres">
      <dgm:prSet presAssocID="{760D8C55-420D-4EA7-97E4-E698C099F5CA}" presName="rootComposite" presStyleCnt="0"/>
      <dgm:spPr/>
    </dgm:pt>
    <dgm:pt modelId="{207B4E88-7C7C-4128-BBAE-2C8C22D45C0C}" type="pres">
      <dgm:prSet presAssocID="{760D8C55-420D-4EA7-97E4-E698C099F5CA}" presName="rootText" presStyleLbl="node2" presStyleIdx="2" presStyleCnt="3" custScaleX="85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960A0D-F0F3-464B-B6B4-7996E61A8BB1}" type="pres">
      <dgm:prSet presAssocID="{760D8C55-420D-4EA7-97E4-E698C099F5CA}" presName="rootConnector" presStyleLbl="node2" presStyleIdx="2" presStyleCnt="3"/>
      <dgm:spPr/>
      <dgm:t>
        <a:bodyPr/>
        <a:lstStyle/>
        <a:p>
          <a:endParaRPr lang="en-US"/>
        </a:p>
      </dgm:t>
    </dgm:pt>
    <dgm:pt modelId="{93C2744C-F2FD-4801-9DC0-E081A245BD3A}" type="pres">
      <dgm:prSet presAssocID="{760D8C55-420D-4EA7-97E4-E698C099F5CA}" presName="hierChild4" presStyleCnt="0"/>
      <dgm:spPr/>
    </dgm:pt>
    <dgm:pt modelId="{DFB7D658-E416-467B-9684-A03B8F9CD5CD}" type="pres">
      <dgm:prSet presAssocID="{760D8C55-420D-4EA7-97E4-E698C099F5CA}" presName="hierChild5" presStyleCnt="0"/>
      <dgm:spPr/>
    </dgm:pt>
    <dgm:pt modelId="{C5680A3D-10AB-4F68-8285-BC7F2CDD3CDE}" type="pres">
      <dgm:prSet presAssocID="{1BBBC726-A471-4B22-99EF-9C44139B7A71}" presName="hierChild3" presStyleCnt="0"/>
      <dgm:spPr/>
    </dgm:pt>
    <dgm:pt modelId="{5809BB20-096C-4AAB-9C6A-B9D37727A0BE}" type="pres">
      <dgm:prSet presAssocID="{AAA92FA1-A36A-4549-ABFE-5A218421A24E}" presName="Name115" presStyleLbl="parChTrans1D2" presStyleIdx="3" presStyleCnt="4"/>
      <dgm:spPr/>
      <dgm:t>
        <a:bodyPr/>
        <a:lstStyle/>
        <a:p>
          <a:endParaRPr lang="en-US"/>
        </a:p>
      </dgm:t>
    </dgm:pt>
    <dgm:pt modelId="{E4DE3C80-A901-42B8-AC9F-0AC371873B7D}" type="pres">
      <dgm:prSet presAssocID="{229FF21C-9C3B-49FC-9B33-A70172B3C8B3}" presName="hierRoot3" presStyleCnt="0">
        <dgm:presLayoutVars>
          <dgm:hierBranch val="init"/>
        </dgm:presLayoutVars>
      </dgm:prSet>
      <dgm:spPr/>
    </dgm:pt>
    <dgm:pt modelId="{231C6970-D6A3-41AA-BF06-213446F99566}" type="pres">
      <dgm:prSet presAssocID="{229FF21C-9C3B-49FC-9B33-A70172B3C8B3}" presName="rootComposite3" presStyleCnt="0"/>
      <dgm:spPr/>
    </dgm:pt>
    <dgm:pt modelId="{55D00E7B-B2C8-48F8-8B4C-1ABA8D52E652}" type="pres">
      <dgm:prSet presAssocID="{229FF21C-9C3B-49FC-9B33-A70172B3C8B3}" presName="rootText3" presStyleLbl="asst1" presStyleIdx="0" presStyleCnt="1" custScaleX="86055" custLinFactNeighborX="-1920" custLinFactNeighborY="64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7B0CD-B1FA-4218-B0CD-A6EC1D151489}" type="pres">
      <dgm:prSet presAssocID="{229FF21C-9C3B-49FC-9B33-A70172B3C8B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60D36EC-AF34-47F5-B5B7-467CF77FF2FD}" type="pres">
      <dgm:prSet presAssocID="{229FF21C-9C3B-49FC-9B33-A70172B3C8B3}" presName="hierChild6" presStyleCnt="0"/>
      <dgm:spPr/>
    </dgm:pt>
    <dgm:pt modelId="{5174E510-AC81-4A67-89F5-8FB79BCB4437}" type="pres">
      <dgm:prSet presAssocID="{229FF21C-9C3B-49FC-9B33-A70172B3C8B3}" presName="hierChild7" presStyleCnt="0"/>
      <dgm:spPr/>
    </dgm:pt>
  </dgm:ptLst>
  <dgm:cxnLst>
    <dgm:cxn modelId="{60270090-7E60-4010-9E06-7F8D57B99075}" type="presOf" srcId="{229FF21C-9C3B-49FC-9B33-A70172B3C8B3}" destId="{55D00E7B-B2C8-48F8-8B4C-1ABA8D52E652}" srcOrd="0" destOrd="0" presId="urn:microsoft.com/office/officeart/2009/3/layout/HorizontalOrganizationChart"/>
    <dgm:cxn modelId="{971A3877-2902-4895-B981-2F385658336D}" type="presOf" srcId="{20611110-43EC-4CF7-BE5C-2E1A508DFFD0}" destId="{E1BAE274-84BF-486A-A059-4ACC30FE14CE}" srcOrd="0" destOrd="0" presId="urn:microsoft.com/office/officeart/2009/3/layout/HorizontalOrganizationChart"/>
    <dgm:cxn modelId="{03F82D76-E476-4DE2-92D5-F0E611BB2C86}" srcId="{C1C1C8C6-6D6D-41D4-BC11-44F364C2F6B4}" destId="{1BBBC726-A471-4B22-99EF-9C44139B7A71}" srcOrd="0" destOrd="0" parTransId="{3F42D342-C719-4034-AF9C-741CF8985CF1}" sibTransId="{6A5AEEE8-03BC-4535-B863-62738B940207}"/>
    <dgm:cxn modelId="{9A1CE47D-E148-4E22-A693-7AB58B11853F}" srcId="{1BBBC726-A471-4B22-99EF-9C44139B7A71}" destId="{760D8C55-420D-4EA7-97E4-E698C099F5CA}" srcOrd="3" destOrd="0" parTransId="{125CA0A9-BAB5-459C-9362-CAAD86C0F514}" sibTransId="{1E53AD2F-ACD1-4EA5-92B0-6BE4849D5368}"/>
    <dgm:cxn modelId="{5C55EA86-CF45-42D2-AC0B-8F6C84BE5599}" type="presOf" srcId="{760D8C55-420D-4EA7-97E4-E698C099F5CA}" destId="{94960A0D-F0F3-464B-B6B4-7996E61A8BB1}" srcOrd="1" destOrd="0" presId="urn:microsoft.com/office/officeart/2009/3/layout/HorizontalOrganizationChart"/>
    <dgm:cxn modelId="{798555BE-1736-476D-BE05-303F358DD818}" type="presOf" srcId="{95F7CF61-D57C-4106-9020-C2257030E33C}" destId="{60087148-B4C0-4A4A-9B6E-4059D63FBEA9}" srcOrd="0" destOrd="0" presId="urn:microsoft.com/office/officeart/2009/3/layout/HorizontalOrganizationChart"/>
    <dgm:cxn modelId="{6825F5D0-D0F5-490E-876F-5195EADB5865}" type="presOf" srcId="{AAA92FA1-A36A-4549-ABFE-5A218421A24E}" destId="{5809BB20-096C-4AAB-9C6A-B9D37727A0BE}" srcOrd="0" destOrd="0" presId="urn:microsoft.com/office/officeart/2009/3/layout/HorizontalOrganizationChart"/>
    <dgm:cxn modelId="{7ED0FB89-15B3-4C02-9332-FC6AB12AE3E9}" type="presOf" srcId="{18CD3B4D-BCAE-4796-9FD3-E0E35FE7C99E}" destId="{6F63547C-313D-44AD-BB55-9A1404882552}" srcOrd="0" destOrd="0" presId="urn:microsoft.com/office/officeart/2009/3/layout/HorizontalOrganizationChart"/>
    <dgm:cxn modelId="{9CF54DE0-C7A4-4AA4-A775-F7B7BE1A21CC}" type="presOf" srcId="{125CA0A9-BAB5-459C-9362-CAAD86C0F514}" destId="{4C83F949-BD64-4DAF-9151-65D2CD3C3F77}" srcOrd="0" destOrd="0" presId="urn:microsoft.com/office/officeart/2009/3/layout/HorizontalOrganizationChart"/>
    <dgm:cxn modelId="{14792A8F-0D0D-4008-A44A-67534782B618}" type="presOf" srcId="{18CD3B4D-BCAE-4796-9FD3-E0E35FE7C99E}" destId="{E39B2431-65D2-4425-9D20-9939CCC951A1}" srcOrd="1" destOrd="0" presId="urn:microsoft.com/office/officeart/2009/3/layout/HorizontalOrganizationChart"/>
    <dgm:cxn modelId="{5915BEC1-4101-4F29-8386-AADE1CA0D051}" type="presOf" srcId="{1BBBC726-A471-4B22-99EF-9C44139B7A71}" destId="{659517E9-6CAF-4D7B-904A-5CB7724A48D9}" srcOrd="0" destOrd="0" presId="urn:microsoft.com/office/officeart/2009/3/layout/HorizontalOrganizationChart"/>
    <dgm:cxn modelId="{3CC248AB-0314-4321-A5A9-AB3C22A14F22}" type="presOf" srcId="{760D8C55-420D-4EA7-97E4-E698C099F5CA}" destId="{207B4E88-7C7C-4128-BBAE-2C8C22D45C0C}" srcOrd="0" destOrd="0" presId="urn:microsoft.com/office/officeart/2009/3/layout/HorizontalOrganizationChart"/>
    <dgm:cxn modelId="{0FE66B1D-8420-4C0F-B5CA-8CFF2E614F5E}" type="presOf" srcId="{95F7CF61-D57C-4106-9020-C2257030E33C}" destId="{B69A58AE-4C72-4393-8467-708CADC034C8}" srcOrd="1" destOrd="0" presId="urn:microsoft.com/office/officeart/2009/3/layout/HorizontalOrganizationChart"/>
    <dgm:cxn modelId="{FEAAEF0C-9720-4CA5-A732-349030D9D67C}" type="presOf" srcId="{E775C916-C25B-44AF-AC70-896D92DFEB04}" destId="{3CE2498D-7461-49C8-A933-D1E79E87B166}" srcOrd="0" destOrd="0" presId="urn:microsoft.com/office/officeart/2009/3/layout/HorizontalOrganizationChart"/>
    <dgm:cxn modelId="{D77FC0F4-FFA6-4F4C-97FE-D99DBB77EEFA}" type="presOf" srcId="{C1C1C8C6-6D6D-41D4-BC11-44F364C2F6B4}" destId="{55B11A93-28B6-4FEA-8532-90C7ECBA9DA4}" srcOrd="0" destOrd="0" presId="urn:microsoft.com/office/officeart/2009/3/layout/HorizontalOrganizationChart"/>
    <dgm:cxn modelId="{CDAF26A2-EBB9-4FE8-A4F5-02D48D550FF9}" srcId="{1BBBC726-A471-4B22-99EF-9C44139B7A71}" destId="{229FF21C-9C3B-49FC-9B33-A70172B3C8B3}" srcOrd="0" destOrd="0" parTransId="{AAA92FA1-A36A-4549-ABFE-5A218421A24E}" sibTransId="{E56BA241-6D16-4FFF-AEC4-07C09CC60134}"/>
    <dgm:cxn modelId="{207CE7F8-8E00-4997-BB04-39E99502CDD3}" srcId="{1BBBC726-A471-4B22-99EF-9C44139B7A71}" destId="{18CD3B4D-BCAE-4796-9FD3-E0E35FE7C99E}" srcOrd="1" destOrd="0" parTransId="{E775C916-C25B-44AF-AC70-896D92DFEB04}" sibTransId="{A9F41FFB-9CDF-4A85-82C3-5087E1CDFDBC}"/>
    <dgm:cxn modelId="{CB7F5409-6058-481F-B1AA-6FF9C0C653DC}" srcId="{1BBBC726-A471-4B22-99EF-9C44139B7A71}" destId="{95F7CF61-D57C-4106-9020-C2257030E33C}" srcOrd="2" destOrd="0" parTransId="{20611110-43EC-4CF7-BE5C-2E1A508DFFD0}" sibTransId="{3A5A088D-51D5-4407-AB3C-DDDA73DC88B9}"/>
    <dgm:cxn modelId="{E5CB8AC7-81F7-4A8C-82A9-AF9C6A0580D6}" type="presOf" srcId="{229FF21C-9C3B-49FC-9B33-A70172B3C8B3}" destId="{7E17B0CD-B1FA-4218-B0CD-A6EC1D151489}" srcOrd="1" destOrd="0" presId="urn:microsoft.com/office/officeart/2009/3/layout/HorizontalOrganizationChart"/>
    <dgm:cxn modelId="{906F177D-3BF2-4B4C-A5DD-D0216D07BBF9}" type="presOf" srcId="{1BBBC726-A471-4B22-99EF-9C44139B7A71}" destId="{F5474957-08EB-4F41-87FA-909D59B78D96}" srcOrd="1" destOrd="0" presId="urn:microsoft.com/office/officeart/2009/3/layout/HorizontalOrganizationChart"/>
    <dgm:cxn modelId="{B25C8D10-C905-47CA-BC3E-C2DEF4CAAEF2}" type="presParOf" srcId="{55B11A93-28B6-4FEA-8532-90C7ECBA9DA4}" destId="{EA2201CB-D72C-4438-89FB-55A4E3076533}" srcOrd="0" destOrd="0" presId="urn:microsoft.com/office/officeart/2009/3/layout/HorizontalOrganizationChart"/>
    <dgm:cxn modelId="{A2E76CC4-83A1-4EA4-9560-F7D5E92CC3C0}" type="presParOf" srcId="{EA2201CB-D72C-4438-89FB-55A4E3076533}" destId="{CD96715B-3072-4269-B6F1-372EB911EBF4}" srcOrd="0" destOrd="0" presId="urn:microsoft.com/office/officeart/2009/3/layout/HorizontalOrganizationChart"/>
    <dgm:cxn modelId="{90411DD9-309F-4FE3-A4C4-1D8947F7A46E}" type="presParOf" srcId="{CD96715B-3072-4269-B6F1-372EB911EBF4}" destId="{659517E9-6CAF-4D7B-904A-5CB7724A48D9}" srcOrd="0" destOrd="0" presId="urn:microsoft.com/office/officeart/2009/3/layout/HorizontalOrganizationChart"/>
    <dgm:cxn modelId="{5B85EA6E-6F5C-4A70-A1BA-6C0892CB6FDE}" type="presParOf" srcId="{CD96715B-3072-4269-B6F1-372EB911EBF4}" destId="{F5474957-08EB-4F41-87FA-909D59B78D96}" srcOrd="1" destOrd="0" presId="urn:microsoft.com/office/officeart/2009/3/layout/HorizontalOrganizationChart"/>
    <dgm:cxn modelId="{B525AC2F-55F8-43F3-BBDA-E2FE86DBC760}" type="presParOf" srcId="{EA2201CB-D72C-4438-89FB-55A4E3076533}" destId="{8624107E-1D79-4A90-825D-158F07824E36}" srcOrd="1" destOrd="0" presId="urn:microsoft.com/office/officeart/2009/3/layout/HorizontalOrganizationChart"/>
    <dgm:cxn modelId="{3CDA1887-CDE3-4210-8869-B34F1BCA8399}" type="presParOf" srcId="{8624107E-1D79-4A90-825D-158F07824E36}" destId="{3CE2498D-7461-49C8-A933-D1E79E87B166}" srcOrd="0" destOrd="0" presId="urn:microsoft.com/office/officeart/2009/3/layout/HorizontalOrganizationChart"/>
    <dgm:cxn modelId="{DAE140D4-3FCB-44EB-A1DD-2E5BA14A3241}" type="presParOf" srcId="{8624107E-1D79-4A90-825D-158F07824E36}" destId="{E013AE3E-DBA4-4BA0-9059-DE5B37F10DF4}" srcOrd="1" destOrd="0" presId="urn:microsoft.com/office/officeart/2009/3/layout/HorizontalOrganizationChart"/>
    <dgm:cxn modelId="{0CF6891F-83E6-46FF-9A3B-08D0516AC124}" type="presParOf" srcId="{E013AE3E-DBA4-4BA0-9059-DE5B37F10DF4}" destId="{C5EC37C0-91B3-46B0-8C70-7741EF4C892D}" srcOrd="0" destOrd="0" presId="urn:microsoft.com/office/officeart/2009/3/layout/HorizontalOrganizationChart"/>
    <dgm:cxn modelId="{E6EF98D1-6199-4A4C-9E3F-BA8733FA64A2}" type="presParOf" srcId="{C5EC37C0-91B3-46B0-8C70-7741EF4C892D}" destId="{6F63547C-313D-44AD-BB55-9A1404882552}" srcOrd="0" destOrd="0" presId="urn:microsoft.com/office/officeart/2009/3/layout/HorizontalOrganizationChart"/>
    <dgm:cxn modelId="{F4093092-B7CF-4261-B43B-60B792B177E1}" type="presParOf" srcId="{C5EC37C0-91B3-46B0-8C70-7741EF4C892D}" destId="{E39B2431-65D2-4425-9D20-9939CCC951A1}" srcOrd="1" destOrd="0" presId="urn:microsoft.com/office/officeart/2009/3/layout/HorizontalOrganizationChart"/>
    <dgm:cxn modelId="{BA13AAF9-C34B-4DDC-987F-AC4AD52FA79A}" type="presParOf" srcId="{E013AE3E-DBA4-4BA0-9059-DE5B37F10DF4}" destId="{EF5BE75A-8DBF-4C62-A9A4-FE419EA3A459}" srcOrd="1" destOrd="0" presId="urn:microsoft.com/office/officeart/2009/3/layout/HorizontalOrganizationChart"/>
    <dgm:cxn modelId="{56883E31-1192-4797-9FF0-55D7DD12F15A}" type="presParOf" srcId="{E013AE3E-DBA4-4BA0-9059-DE5B37F10DF4}" destId="{48AC9BDE-2666-4EF1-9797-884DA14DBF65}" srcOrd="2" destOrd="0" presId="urn:microsoft.com/office/officeart/2009/3/layout/HorizontalOrganizationChart"/>
    <dgm:cxn modelId="{C12F3EB4-112F-4157-9B3A-6131CE2CD8F7}" type="presParOf" srcId="{8624107E-1D79-4A90-825D-158F07824E36}" destId="{E1BAE274-84BF-486A-A059-4ACC30FE14CE}" srcOrd="2" destOrd="0" presId="urn:microsoft.com/office/officeart/2009/3/layout/HorizontalOrganizationChart"/>
    <dgm:cxn modelId="{9AECE2F8-7963-40FD-BA9F-5D3133106F1F}" type="presParOf" srcId="{8624107E-1D79-4A90-825D-158F07824E36}" destId="{77B0CA01-B8B3-447F-BF5C-5506C20439B1}" srcOrd="3" destOrd="0" presId="urn:microsoft.com/office/officeart/2009/3/layout/HorizontalOrganizationChart"/>
    <dgm:cxn modelId="{5E2AFF34-1AFC-4DCE-9F81-DB64C4567A59}" type="presParOf" srcId="{77B0CA01-B8B3-447F-BF5C-5506C20439B1}" destId="{3C4AD775-F55B-4E71-B041-EA3EDAB58651}" srcOrd="0" destOrd="0" presId="urn:microsoft.com/office/officeart/2009/3/layout/HorizontalOrganizationChart"/>
    <dgm:cxn modelId="{DD86BF37-C1E1-4C6D-9ACB-3740930FD7A8}" type="presParOf" srcId="{3C4AD775-F55B-4E71-B041-EA3EDAB58651}" destId="{60087148-B4C0-4A4A-9B6E-4059D63FBEA9}" srcOrd="0" destOrd="0" presId="urn:microsoft.com/office/officeart/2009/3/layout/HorizontalOrganizationChart"/>
    <dgm:cxn modelId="{389B2192-E0AF-479E-A386-B5A006816057}" type="presParOf" srcId="{3C4AD775-F55B-4E71-B041-EA3EDAB58651}" destId="{B69A58AE-4C72-4393-8467-708CADC034C8}" srcOrd="1" destOrd="0" presId="urn:microsoft.com/office/officeart/2009/3/layout/HorizontalOrganizationChart"/>
    <dgm:cxn modelId="{DAEFA34C-FB1F-4AD4-A909-1E3B441923D3}" type="presParOf" srcId="{77B0CA01-B8B3-447F-BF5C-5506C20439B1}" destId="{4E9864DB-293B-4C22-886D-0C77942E6C97}" srcOrd="1" destOrd="0" presId="urn:microsoft.com/office/officeart/2009/3/layout/HorizontalOrganizationChart"/>
    <dgm:cxn modelId="{21FED5FF-F3FE-45F2-BDFB-566501538F9E}" type="presParOf" srcId="{77B0CA01-B8B3-447F-BF5C-5506C20439B1}" destId="{D5CAA74D-D297-4E3C-9B66-5A585E687D7C}" srcOrd="2" destOrd="0" presId="urn:microsoft.com/office/officeart/2009/3/layout/HorizontalOrganizationChart"/>
    <dgm:cxn modelId="{812802DC-7F03-4375-AEBC-3897F1F8A879}" type="presParOf" srcId="{8624107E-1D79-4A90-825D-158F07824E36}" destId="{4C83F949-BD64-4DAF-9151-65D2CD3C3F77}" srcOrd="4" destOrd="0" presId="urn:microsoft.com/office/officeart/2009/3/layout/HorizontalOrganizationChart"/>
    <dgm:cxn modelId="{CB56AC17-8BC5-41B2-BC61-47062D39586C}" type="presParOf" srcId="{8624107E-1D79-4A90-825D-158F07824E36}" destId="{DF9638AD-4543-48F7-B328-E5955E5B2838}" srcOrd="5" destOrd="0" presId="urn:microsoft.com/office/officeart/2009/3/layout/HorizontalOrganizationChart"/>
    <dgm:cxn modelId="{9DA76BB9-8C4A-40F5-B289-D906CBE43F16}" type="presParOf" srcId="{DF9638AD-4543-48F7-B328-E5955E5B2838}" destId="{70F5C87B-515A-4564-AE8F-E0D37344DBBD}" srcOrd="0" destOrd="0" presId="urn:microsoft.com/office/officeart/2009/3/layout/HorizontalOrganizationChart"/>
    <dgm:cxn modelId="{FEE07A69-6977-4944-B021-D81D5AF6ACF8}" type="presParOf" srcId="{70F5C87B-515A-4564-AE8F-E0D37344DBBD}" destId="{207B4E88-7C7C-4128-BBAE-2C8C22D45C0C}" srcOrd="0" destOrd="0" presId="urn:microsoft.com/office/officeart/2009/3/layout/HorizontalOrganizationChart"/>
    <dgm:cxn modelId="{601587A2-A571-44CE-8F6F-014CC0C6CE46}" type="presParOf" srcId="{70F5C87B-515A-4564-AE8F-E0D37344DBBD}" destId="{94960A0D-F0F3-464B-B6B4-7996E61A8BB1}" srcOrd="1" destOrd="0" presId="urn:microsoft.com/office/officeart/2009/3/layout/HorizontalOrganizationChart"/>
    <dgm:cxn modelId="{D5F2826C-63F0-46C9-935C-66697C302664}" type="presParOf" srcId="{DF9638AD-4543-48F7-B328-E5955E5B2838}" destId="{93C2744C-F2FD-4801-9DC0-E081A245BD3A}" srcOrd="1" destOrd="0" presId="urn:microsoft.com/office/officeart/2009/3/layout/HorizontalOrganizationChart"/>
    <dgm:cxn modelId="{EB529169-FCA2-436E-B904-0DE3B16A4333}" type="presParOf" srcId="{DF9638AD-4543-48F7-B328-E5955E5B2838}" destId="{DFB7D658-E416-467B-9684-A03B8F9CD5CD}" srcOrd="2" destOrd="0" presId="urn:microsoft.com/office/officeart/2009/3/layout/HorizontalOrganizationChart"/>
    <dgm:cxn modelId="{BAEC8986-1F11-4F25-8125-D9DA81B5ACE7}" type="presParOf" srcId="{EA2201CB-D72C-4438-89FB-55A4E3076533}" destId="{C5680A3D-10AB-4F68-8285-BC7F2CDD3CDE}" srcOrd="2" destOrd="0" presId="urn:microsoft.com/office/officeart/2009/3/layout/HorizontalOrganizationChart"/>
    <dgm:cxn modelId="{156412EA-B52E-4DD9-8DA4-EE0DEA89057F}" type="presParOf" srcId="{C5680A3D-10AB-4F68-8285-BC7F2CDD3CDE}" destId="{5809BB20-096C-4AAB-9C6A-B9D37727A0BE}" srcOrd="0" destOrd="0" presId="urn:microsoft.com/office/officeart/2009/3/layout/HorizontalOrganizationChart"/>
    <dgm:cxn modelId="{FFB25749-1A92-4202-9509-12F92CCAB895}" type="presParOf" srcId="{C5680A3D-10AB-4F68-8285-BC7F2CDD3CDE}" destId="{E4DE3C80-A901-42B8-AC9F-0AC371873B7D}" srcOrd="1" destOrd="0" presId="urn:microsoft.com/office/officeart/2009/3/layout/HorizontalOrganizationChart"/>
    <dgm:cxn modelId="{2D42B2E4-6525-4010-ABC0-3426C58FC75C}" type="presParOf" srcId="{E4DE3C80-A901-42B8-AC9F-0AC371873B7D}" destId="{231C6970-D6A3-41AA-BF06-213446F99566}" srcOrd="0" destOrd="0" presId="urn:microsoft.com/office/officeart/2009/3/layout/HorizontalOrganizationChart"/>
    <dgm:cxn modelId="{C377B8C5-9FDA-4AB0-81F8-8A34BFE4332D}" type="presParOf" srcId="{231C6970-D6A3-41AA-BF06-213446F99566}" destId="{55D00E7B-B2C8-48F8-8B4C-1ABA8D52E652}" srcOrd="0" destOrd="0" presId="urn:microsoft.com/office/officeart/2009/3/layout/HorizontalOrganizationChart"/>
    <dgm:cxn modelId="{89A778A8-DA3B-4E74-8BF6-36880B571284}" type="presParOf" srcId="{231C6970-D6A3-41AA-BF06-213446F99566}" destId="{7E17B0CD-B1FA-4218-B0CD-A6EC1D151489}" srcOrd="1" destOrd="0" presId="urn:microsoft.com/office/officeart/2009/3/layout/HorizontalOrganizationChart"/>
    <dgm:cxn modelId="{4D8AF09C-190C-4401-9FB3-95473EA262FF}" type="presParOf" srcId="{E4DE3C80-A901-42B8-AC9F-0AC371873B7D}" destId="{860D36EC-AF34-47F5-B5B7-467CF77FF2FD}" srcOrd="1" destOrd="0" presId="urn:microsoft.com/office/officeart/2009/3/layout/HorizontalOrganizationChart"/>
    <dgm:cxn modelId="{9CEB433C-FE83-4EFE-B6C5-BB787DBCEBB5}" type="presParOf" srcId="{E4DE3C80-A901-42B8-AC9F-0AC371873B7D}" destId="{5174E510-AC81-4A67-89F5-8FB79BCB443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7E9B3-36EA-4F02-9FA5-0E25CB12AF56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3E2CB0-C10C-4CA9-9272-BB7E90661B6E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Sub</a:t>
          </a:r>
          <a:r>
            <a:rPr lang="ar-EG" dirty="0">
              <a:solidFill>
                <a:srgbClr val="FFFF00"/>
              </a:solidFill>
            </a:rPr>
            <a:t> </a:t>
          </a:r>
          <a:r>
            <a:rPr lang="en-US" dirty="0">
              <a:solidFill>
                <a:srgbClr val="FFFF00"/>
              </a:solidFill>
            </a:rPr>
            <a:t>order</a:t>
          </a:r>
        </a:p>
      </dgm:t>
    </dgm:pt>
    <dgm:pt modelId="{4D3DAEBE-FA80-4514-9E47-F1BF990B8021}" type="parTrans" cxnId="{D4A2506F-2C5D-4ADA-AEC5-8562C781BBE1}">
      <dgm:prSet/>
      <dgm:spPr/>
      <dgm:t>
        <a:bodyPr/>
        <a:lstStyle/>
        <a:p>
          <a:endParaRPr lang="en-US"/>
        </a:p>
      </dgm:t>
    </dgm:pt>
    <dgm:pt modelId="{4A403444-1CC3-4E2E-A306-2DE9202BA430}" type="sibTrans" cxnId="{D4A2506F-2C5D-4ADA-AEC5-8562C781BBE1}">
      <dgm:prSet/>
      <dgm:spPr/>
      <dgm:t>
        <a:bodyPr/>
        <a:lstStyle/>
        <a:p>
          <a:endParaRPr lang="en-US"/>
        </a:p>
      </dgm:t>
    </dgm:pt>
    <dgm:pt modelId="{49874A07-1CC5-4EA4-8087-43690F14CF1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Suina</a:t>
          </a:r>
        </a:p>
      </dgm:t>
    </dgm:pt>
    <dgm:pt modelId="{F554DC13-2F77-4B7C-8E1B-E28E605137C0}" type="parTrans" cxnId="{2F7FB935-CFF4-4486-BAAD-FCABF4ED1C05}">
      <dgm:prSet/>
      <dgm:spPr/>
      <dgm:t>
        <a:bodyPr/>
        <a:lstStyle/>
        <a:p>
          <a:endParaRPr lang="en-US"/>
        </a:p>
      </dgm:t>
    </dgm:pt>
    <dgm:pt modelId="{DDD25BD4-5347-4197-8F82-1A9E4DED486A}" type="sibTrans" cxnId="{2F7FB935-CFF4-4486-BAAD-FCABF4ED1C05}">
      <dgm:prSet/>
      <dgm:spPr/>
      <dgm:t>
        <a:bodyPr/>
        <a:lstStyle/>
        <a:p>
          <a:endParaRPr lang="en-US"/>
        </a:p>
      </dgm:t>
    </dgm:pt>
    <dgm:pt modelId="{117D8417-F5AB-4726-8DA4-C4FD71D6C1FD}">
      <dgm:prSet phldrT="[Text]" custT="1"/>
      <dgm:spPr/>
      <dgm:t>
        <a:bodyPr/>
        <a:lstStyle/>
        <a:p>
          <a:r>
            <a:rPr lang="en-US" sz="2400" dirty="0"/>
            <a:t>Family</a:t>
          </a:r>
          <a:endParaRPr lang="ar-EG" sz="2400" dirty="0"/>
        </a:p>
        <a:p>
          <a:r>
            <a:rPr lang="ar-EG" sz="2400" dirty="0"/>
            <a:t>العائله</a:t>
          </a:r>
          <a:endParaRPr lang="en-US" sz="2400" dirty="0"/>
        </a:p>
      </dgm:t>
    </dgm:pt>
    <dgm:pt modelId="{FF763E78-197B-4F3E-BF78-3ECF8F347726}" type="parTrans" cxnId="{0F8DB9C5-9510-4010-A439-C8890161AB47}">
      <dgm:prSet/>
      <dgm:spPr/>
      <dgm:t>
        <a:bodyPr/>
        <a:lstStyle/>
        <a:p>
          <a:endParaRPr lang="en-US"/>
        </a:p>
      </dgm:t>
    </dgm:pt>
    <dgm:pt modelId="{88B9785F-BB65-4724-9A42-B8E070CCD0E2}" type="sibTrans" cxnId="{0F8DB9C5-9510-4010-A439-C8890161AB47}">
      <dgm:prSet/>
      <dgm:spPr/>
      <dgm:t>
        <a:bodyPr/>
        <a:lstStyle/>
        <a:p>
          <a:endParaRPr lang="en-US"/>
        </a:p>
      </dgm:t>
    </dgm:pt>
    <dgm:pt modelId="{A8610246-458A-4BDD-9AAD-2BDB190BC28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Suidae</a:t>
          </a:r>
          <a:endParaRPr lang="ar-EG" dirty="0">
            <a:solidFill>
              <a:schemeClr val="bg1"/>
            </a:solidFill>
          </a:endParaRPr>
        </a:p>
        <a:p>
          <a:r>
            <a:rPr lang="ar-EG" dirty="0">
              <a:solidFill>
                <a:schemeClr val="bg1"/>
              </a:solidFill>
            </a:rPr>
            <a:t>الخنزيريه</a:t>
          </a:r>
          <a:endParaRPr lang="en-US" dirty="0">
            <a:solidFill>
              <a:schemeClr val="bg1"/>
            </a:solidFill>
          </a:endParaRPr>
        </a:p>
      </dgm:t>
    </dgm:pt>
    <dgm:pt modelId="{EA097E93-F1D8-4D1D-A2FA-0CB83D6DDF4B}" type="parTrans" cxnId="{E61506FA-4FDA-4A5B-ABEF-A0172E1C8C68}">
      <dgm:prSet/>
      <dgm:spPr/>
      <dgm:t>
        <a:bodyPr/>
        <a:lstStyle/>
        <a:p>
          <a:endParaRPr lang="en-US"/>
        </a:p>
      </dgm:t>
    </dgm:pt>
    <dgm:pt modelId="{608D5F9B-FA81-440C-BDBC-FA237A5BB2BF}" type="sibTrans" cxnId="{E61506FA-4FDA-4A5B-ABEF-A0172E1C8C68}">
      <dgm:prSet/>
      <dgm:spPr/>
      <dgm:t>
        <a:bodyPr/>
        <a:lstStyle/>
        <a:p>
          <a:endParaRPr lang="en-US"/>
        </a:p>
      </dgm:t>
    </dgm:pt>
    <dgm:pt modelId="{0B01334D-9C1A-4460-B78F-6172EC84719F}">
      <dgm:prSet phldrT="[Text]"/>
      <dgm:spPr/>
      <dgm:t>
        <a:bodyPr/>
        <a:lstStyle/>
        <a:p>
          <a:r>
            <a:rPr lang="en-US" dirty="0"/>
            <a:t>S.N</a:t>
          </a:r>
          <a:endParaRPr lang="ar-EG" dirty="0"/>
        </a:p>
        <a:p>
          <a:r>
            <a:rPr lang="ar-EG" dirty="0"/>
            <a:t>الاسم العلمي</a:t>
          </a:r>
          <a:endParaRPr lang="en-US" dirty="0"/>
        </a:p>
      </dgm:t>
    </dgm:pt>
    <dgm:pt modelId="{33ADCBCF-0D44-4401-9D06-39A07A5F9698}" type="parTrans" cxnId="{1228374C-5808-409D-8DB1-09EC3D27ECAD}">
      <dgm:prSet/>
      <dgm:spPr/>
      <dgm:t>
        <a:bodyPr/>
        <a:lstStyle/>
        <a:p>
          <a:endParaRPr lang="en-US"/>
        </a:p>
      </dgm:t>
    </dgm:pt>
    <dgm:pt modelId="{509EE418-595E-4851-BEF2-E2BB20A8FAEF}" type="sibTrans" cxnId="{1228374C-5808-409D-8DB1-09EC3D27ECAD}">
      <dgm:prSet/>
      <dgm:spPr/>
      <dgm:t>
        <a:bodyPr/>
        <a:lstStyle/>
        <a:p>
          <a:endParaRPr lang="en-US"/>
        </a:p>
      </dgm:t>
    </dgm:pt>
    <dgm:pt modelId="{848B6211-3FD2-4529-A8F0-27A89788598A}">
      <dgm:prSet phldrT="[Text]" custT="1"/>
      <dgm:spPr/>
      <dgm:t>
        <a:bodyPr/>
        <a:lstStyle/>
        <a:p>
          <a:r>
            <a:rPr lang="en-US" sz="2800" i="1" u="sng" dirty="0"/>
            <a:t>Sus</a:t>
          </a:r>
          <a:r>
            <a:rPr lang="en-US" sz="2800" dirty="0"/>
            <a:t> </a:t>
          </a:r>
          <a:r>
            <a:rPr lang="en-US" sz="2800" i="1" u="sng" dirty="0"/>
            <a:t>domesticus</a:t>
          </a:r>
          <a:endParaRPr lang="ar-EG" sz="2800" i="1" u="sng" dirty="0"/>
        </a:p>
        <a:p>
          <a:r>
            <a:rPr lang="ar-EG" sz="2400" b="1" i="0" u="none" dirty="0"/>
            <a:t>الخنزير</a:t>
          </a:r>
          <a:endParaRPr lang="en-US" sz="2400" b="1" i="0" u="none" dirty="0"/>
        </a:p>
      </dgm:t>
    </dgm:pt>
    <dgm:pt modelId="{3230DB8B-C82C-4C0E-A740-ABF7F27080FB}" type="parTrans" cxnId="{F3351E9C-CAF7-43F3-A6C6-44F13E660B1E}">
      <dgm:prSet/>
      <dgm:spPr/>
      <dgm:t>
        <a:bodyPr/>
        <a:lstStyle/>
        <a:p>
          <a:endParaRPr lang="en-US"/>
        </a:p>
      </dgm:t>
    </dgm:pt>
    <dgm:pt modelId="{351ACEF3-4197-4A87-9905-F7E7885DF9EB}" type="sibTrans" cxnId="{F3351E9C-CAF7-43F3-A6C6-44F13E660B1E}">
      <dgm:prSet/>
      <dgm:spPr/>
      <dgm:t>
        <a:bodyPr/>
        <a:lstStyle/>
        <a:p>
          <a:endParaRPr lang="en-US"/>
        </a:p>
      </dgm:t>
    </dgm:pt>
    <dgm:pt modelId="{12CB5F6E-8860-4553-9703-5732F2149917}" type="pres">
      <dgm:prSet presAssocID="{B747E9B3-36EA-4F02-9FA5-0E25CB12AF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41E7BC-7F28-4AF4-8A1D-E6EB32D115C9}" type="pres">
      <dgm:prSet presAssocID="{913E2CB0-C10C-4CA9-9272-BB7E90661B6E}" presName="compNode" presStyleCnt="0"/>
      <dgm:spPr/>
    </dgm:pt>
    <dgm:pt modelId="{55601184-3DE2-4555-B394-8FD0F778F91F}" type="pres">
      <dgm:prSet presAssocID="{913E2CB0-C10C-4CA9-9272-BB7E90661B6E}" presName="noGeometry" presStyleCnt="0"/>
      <dgm:spPr/>
    </dgm:pt>
    <dgm:pt modelId="{AD28AB57-CCDE-4536-980C-BD62A0AD92CF}" type="pres">
      <dgm:prSet presAssocID="{913E2CB0-C10C-4CA9-9272-BB7E90661B6E}" presName="childTextVisible" presStyleLbl="bgAccFollowNode1" presStyleIdx="0" presStyleCnt="3" custScaleX="96580" custLinFactNeighborX="20612" custLinFactNeighborY="1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15FD-BD0A-4752-A6B0-DB2B928BE0AB}" type="pres">
      <dgm:prSet presAssocID="{913E2CB0-C10C-4CA9-9272-BB7E90661B6E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A6AAD560-C675-4379-ACCE-BAD40C18F62E}" type="pres">
      <dgm:prSet presAssocID="{913E2CB0-C10C-4CA9-9272-BB7E90661B6E}" presName="parentText" presStyleLbl="node1" presStyleIdx="0" presStyleCnt="3" custLinFactNeighborX="27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91C87-96AB-4BAF-9F88-BCE9468F1F80}" type="pres">
      <dgm:prSet presAssocID="{913E2CB0-C10C-4CA9-9272-BB7E90661B6E}" presName="aSpace" presStyleCnt="0"/>
      <dgm:spPr/>
    </dgm:pt>
    <dgm:pt modelId="{FE8D49F1-25BE-477F-964E-BDC633AD0EFF}" type="pres">
      <dgm:prSet presAssocID="{117D8417-F5AB-4726-8DA4-C4FD71D6C1FD}" presName="compNode" presStyleCnt="0"/>
      <dgm:spPr/>
    </dgm:pt>
    <dgm:pt modelId="{E510A45F-8182-4636-A033-081C0CFBDEE2}" type="pres">
      <dgm:prSet presAssocID="{117D8417-F5AB-4726-8DA4-C4FD71D6C1FD}" presName="noGeometry" presStyleCnt="0"/>
      <dgm:spPr/>
    </dgm:pt>
    <dgm:pt modelId="{E86E2D7A-0803-4E98-969C-FE6C11A4E538}" type="pres">
      <dgm:prSet presAssocID="{117D8417-F5AB-4726-8DA4-C4FD71D6C1FD}" presName="childTextVisible" presStyleLbl="bgAccFollowNode1" presStyleIdx="1" presStyleCnt="3" custScaleX="112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5A7B9-AEFC-4D80-8F33-F189349487BB}" type="pres">
      <dgm:prSet presAssocID="{117D8417-F5AB-4726-8DA4-C4FD71D6C1FD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79CB9F28-667C-4ED5-ADD3-E91A29A0762A}" type="pres">
      <dgm:prSet presAssocID="{117D8417-F5AB-4726-8DA4-C4FD71D6C1FD}" presName="parentText" presStyleLbl="node1" presStyleIdx="1" presStyleCnt="3" custLinFactNeighborX="-16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5E669-898D-4121-9C5C-93B11718D339}" type="pres">
      <dgm:prSet presAssocID="{117D8417-F5AB-4726-8DA4-C4FD71D6C1FD}" presName="aSpace" presStyleCnt="0"/>
      <dgm:spPr/>
    </dgm:pt>
    <dgm:pt modelId="{710F4377-6B86-43EE-A325-29C9DC3CA1A2}" type="pres">
      <dgm:prSet presAssocID="{0B01334D-9C1A-4460-B78F-6172EC84719F}" presName="compNode" presStyleCnt="0"/>
      <dgm:spPr/>
    </dgm:pt>
    <dgm:pt modelId="{FFE36772-68AC-4490-BD3A-ECFF4AD86DFD}" type="pres">
      <dgm:prSet presAssocID="{0B01334D-9C1A-4460-B78F-6172EC84719F}" presName="noGeometry" presStyleCnt="0"/>
      <dgm:spPr/>
    </dgm:pt>
    <dgm:pt modelId="{7828E7F8-E38C-43BE-AE08-10BA10DACB11}" type="pres">
      <dgm:prSet presAssocID="{0B01334D-9C1A-4460-B78F-6172EC84719F}" presName="childTextVisible" presStyleLbl="bgAccFollowNode1" presStyleIdx="2" presStyleCnt="3" custScaleX="159184" custLinFactNeighborX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F323-72C0-468B-8267-A4219FF4C48A}" type="pres">
      <dgm:prSet presAssocID="{0B01334D-9C1A-4460-B78F-6172EC84719F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E5D16DC3-C252-4F6E-86CB-745CF09ABD35}" type="pres">
      <dgm:prSet presAssocID="{0B01334D-9C1A-4460-B78F-6172EC84719F}" presName="parentText" presStyleLbl="node1" presStyleIdx="2" presStyleCnt="3" custLinFactNeighborX="-18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9CD0A-FDE9-4798-B49D-26BF46471ADD}" type="presOf" srcId="{913E2CB0-C10C-4CA9-9272-BB7E90661B6E}" destId="{A6AAD560-C675-4379-ACCE-BAD40C18F62E}" srcOrd="0" destOrd="0" presId="urn:microsoft.com/office/officeart/2005/8/layout/hProcess6"/>
    <dgm:cxn modelId="{92CD8CF8-8DBE-4380-9838-0C1E768F937C}" type="presOf" srcId="{117D8417-F5AB-4726-8DA4-C4FD71D6C1FD}" destId="{79CB9F28-667C-4ED5-ADD3-E91A29A0762A}" srcOrd="0" destOrd="0" presId="urn:microsoft.com/office/officeart/2005/8/layout/hProcess6"/>
    <dgm:cxn modelId="{08953995-6F21-45C2-BAF6-DE5CF9265AB6}" type="presOf" srcId="{49874A07-1CC5-4EA4-8087-43690F14CF14}" destId="{AD28AB57-CCDE-4536-980C-BD62A0AD92CF}" srcOrd="0" destOrd="0" presId="urn:microsoft.com/office/officeart/2005/8/layout/hProcess6"/>
    <dgm:cxn modelId="{B0FF4A1D-8DA8-4931-8FD9-45E5A021FD66}" type="presOf" srcId="{848B6211-3FD2-4529-A8F0-27A89788598A}" destId="{7828E7F8-E38C-43BE-AE08-10BA10DACB11}" srcOrd="0" destOrd="0" presId="urn:microsoft.com/office/officeart/2005/8/layout/hProcess6"/>
    <dgm:cxn modelId="{0F8DB9C5-9510-4010-A439-C8890161AB47}" srcId="{B747E9B3-36EA-4F02-9FA5-0E25CB12AF56}" destId="{117D8417-F5AB-4726-8DA4-C4FD71D6C1FD}" srcOrd="1" destOrd="0" parTransId="{FF763E78-197B-4F3E-BF78-3ECF8F347726}" sibTransId="{88B9785F-BB65-4724-9A42-B8E070CCD0E2}"/>
    <dgm:cxn modelId="{D4A2506F-2C5D-4ADA-AEC5-8562C781BBE1}" srcId="{B747E9B3-36EA-4F02-9FA5-0E25CB12AF56}" destId="{913E2CB0-C10C-4CA9-9272-BB7E90661B6E}" srcOrd="0" destOrd="0" parTransId="{4D3DAEBE-FA80-4514-9E47-F1BF990B8021}" sibTransId="{4A403444-1CC3-4E2E-A306-2DE9202BA430}"/>
    <dgm:cxn modelId="{1228374C-5808-409D-8DB1-09EC3D27ECAD}" srcId="{B747E9B3-36EA-4F02-9FA5-0E25CB12AF56}" destId="{0B01334D-9C1A-4460-B78F-6172EC84719F}" srcOrd="2" destOrd="0" parTransId="{33ADCBCF-0D44-4401-9D06-39A07A5F9698}" sibTransId="{509EE418-595E-4851-BEF2-E2BB20A8FAEF}"/>
    <dgm:cxn modelId="{ECAC3C8D-D0B0-4F0B-A574-FFB2A7443FB8}" type="presOf" srcId="{49874A07-1CC5-4EA4-8087-43690F14CF14}" destId="{6B6F15FD-BD0A-4752-A6B0-DB2B928BE0AB}" srcOrd="1" destOrd="0" presId="urn:microsoft.com/office/officeart/2005/8/layout/hProcess6"/>
    <dgm:cxn modelId="{94FE0374-539D-4E45-ACA8-316F3BD4D284}" type="presOf" srcId="{B747E9B3-36EA-4F02-9FA5-0E25CB12AF56}" destId="{12CB5F6E-8860-4553-9703-5732F2149917}" srcOrd="0" destOrd="0" presId="urn:microsoft.com/office/officeart/2005/8/layout/hProcess6"/>
    <dgm:cxn modelId="{83593BC2-0181-416F-9665-0B7DE8EBD8EC}" type="presOf" srcId="{A8610246-458A-4BDD-9AAD-2BDB190BC284}" destId="{27D5A7B9-AEFC-4D80-8F33-F189349487BB}" srcOrd="1" destOrd="0" presId="urn:microsoft.com/office/officeart/2005/8/layout/hProcess6"/>
    <dgm:cxn modelId="{E61506FA-4FDA-4A5B-ABEF-A0172E1C8C68}" srcId="{117D8417-F5AB-4726-8DA4-C4FD71D6C1FD}" destId="{A8610246-458A-4BDD-9AAD-2BDB190BC284}" srcOrd="0" destOrd="0" parTransId="{EA097E93-F1D8-4D1D-A2FA-0CB83D6DDF4B}" sibTransId="{608D5F9B-FA81-440C-BDBC-FA237A5BB2BF}"/>
    <dgm:cxn modelId="{2F7FB935-CFF4-4486-BAAD-FCABF4ED1C05}" srcId="{913E2CB0-C10C-4CA9-9272-BB7E90661B6E}" destId="{49874A07-1CC5-4EA4-8087-43690F14CF14}" srcOrd="0" destOrd="0" parTransId="{F554DC13-2F77-4B7C-8E1B-E28E605137C0}" sibTransId="{DDD25BD4-5347-4197-8F82-1A9E4DED486A}"/>
    <dgm:cxn modelId="{59B9D762-C6D3-4495-9B45-6BB5B5AA238E}" type="presOf" srcId="{0B01334D-9C1A-4460-B78F-6172EC84719F}" destId="{E5D16DC3-C252-4F6E-86CB-745CF09ABD35}" srcOrd="0" destOrd="0" presId="urn:microsoft.com/office/officeart/2005/8/layout/hProcess6"/>
    <dgm:cxn modelId="{73AF093F-3011-47A9-AEB2-C1593D66D0A7}" type="presOf" srcId="{848B6211-3FD2-4529-A8F0-27A89788598A}" destId="{4A70F323-72C0-468B-8267-A4219FF4C48A}" srcOrd="1" destOrd="0" presId="urn:microsoft.com/office/officeart/2005/8/layout/hProcess6"/>
    <dgm:cxn modelId="{1D292286-DC35-4C65-957E-2E54C0CEF435}" type="presOf" srcId="{A8610246-458A-4BDD-9AAD-2BDB190BC284}" destId="{E86E2D7A-0803-4E98-969C-FE6C11A4E538}" srcOrd="0" destOrd="0" presId="urn:microsoft.com/office/officeart/2005/8/layout/hProcess6"/>
    <dgm:cxn modelId="{F3351E9C-CAF7-43F3-A6C6-44F13E660B1E}" srcId="{0B01334D-9C1A-4460-B78F-6172EC84719F}" destId="{848B6211-3FD2-4529-A8F0-27A89788598A}" srcOrd="0" destOrd="0" parTransId="{3230DB8B-C82C-4C0E-A740-ABF7F27080FB}" sibTransId="{351ACEF3-4197-4A87-9905-F7E7885DF9EB}"/>
    <dgm:cxn modelId="{4D48BE7C-830C-4550-89F7-01D084F6C2C2}" type="presParOf" srcId="{12CB5F6E-8860-4553-9703-5732F2149917}" destId="{DE41E7BC-7F28-4AF4-8A1D-E6EB32D115C9}" srcOrd="0" destOrd="0" presId="urn:microsoft.com/office/officeart/2005/8/layout/hProcess6"/>
    <dgm:cxn modelId="{D8C7F15F-C8D4-44B2-97A3-26E24C261E6F}" type="presParOf" srcId="{DE41E7BC-7F28-4AF4-8A1D-E6EB32D115C9}" destId="{55601184-3DE2-4555-B394-8FD0F778F91F}" srcOrd="0" destOrd="0" presId="urn:microsoft.com/office/officeart/2005/8/layout/hProcess6"/>
    <dgm:cxn modelId="{DFCA6443-4320-4EAC-9FFC-9E9823E91B0C}" type="presParOf" srcId="{DE41E7BC-7F28-4AF4-8A1D-E6EB32D115C9}" destId="{AD28AB57-CCDE-4536-980C-BD62A0AD92CF}" srcOrd="1" destOrd="0" presId="urn:microsoft.com/office/officeart/2005/8/layout/hProcess6"/>
    <dgm:cxn modelId="{64884ED9-C8F4-4FE7-8B75-86831A63D65C}" type="presParOf" srcId="{DE41E7BC-7F28-4AF4-8A1D-E6EB32D115C9}" destId="{6B6F15FD-BD0A-4752-A6B0-DB2B928BE0AB}" srcOrd="2" destOrd="0" presId="urn:microsoft.com/office/officeart/2005/8/layout/hProcess6"/>
    <dgm:cxn modelId="{66310E92-9C85-4A82-A6F0-63562A0872BB}" type="presParOf" srcId="{DE41E7BC-7F28-4AF4-8A1D-E6EB32D115C9}" destId="{A6AAD560-C675-4379-ACCE-BAD40C18F62E}" srcOrd="3" destOrd="0" presId="urn:microsoft.com/office/officeart/2005/8/layout/hProcess6"/>
    <dgm:cxn modelId="{F3FC188E-B54B-4BB9-9698-1EB9423584D2}" type="presParOf" srcId="{12CB5F6E-8860-4553-9703-5732F2149917}" destId="{04A91C87-96AB-4BAF-9F88-BCE9468F1F80}" srcOrd="1" destOrd="0" presId="urn:microsoft.com/office/officeart/2005/8/layout/hProcess6"/>
    <dgm:cxn modelId="{C3167295-00BB-4AE7-879F-868C45291450}" type="presParOf" srcId="{12CB5F6E-8860-4553-9703-5732F2149917}" destId="{FE8D49F1-25BE-477F-964E-BDC633AD0EFF}" srcOrd="2" destOrd="0" presId="urn:microsoft.com/office/officeart/2005/8/layout/hProcess6"/>
    <dgm:cxn modelId="{632C87A6-8A60-4D26-974E-B9AA480C06A1}" type="presParOf" srcId="{FE8D49F1-25BE-477F-964E-BDC633AD0EFF}" destId="{E510A45F-8182-4636-A033-081C0CFBDEE2}" srcOrd="0" destOrd="0" presId="urn:microsoft.com/office/officeart/2005/8/layout/hProcess6"/>
    <dgm:cxn modelId="{48799AE8-39F4-4524-8FF2-93803AD20F32}" type="presParOf" srcId="{FE8D49F1-25BE-477F-964E-BDC633AD0EFF}" destId="{E86E2D7A-0803-4E98-969C-FE6C11A4E538}" srcOrd="1" destOrd="0" presId="urn:microsoft.com/office/officeart/2005/8/layout/hProcess6"/>
    <dgm:cxn modelId="{B0051081-FB5E-48FF-B652-273D1A293EB4}" type="presParOf" srcId="{FE8D49F1-25BE-477F-964E-BDC633AD0EFF}" destId="{27D5A7B9-AEFC-4D80-8F33-F189349487BB}" srcOrd="2" destOrd="0" presId="urn:microsoft.com/office/officeart/2005/8/layout/hProcess6"/>
    <dgm:cxn modelId="{10DF46DC-9AA2-41CA-9924-C73B8EADEDC3}" type="presParOf" srcId="{FE8D49F1-25BE-477F-964E-BDC633AD0EFF}" destId="{79CB9F28-667C-4ED5-ADD3-E91A29A0762A}" srcOrd="3" destOrd="0" presId="urn:microsoft.com/office/officeart/2005/8/layout/hProcess6"/>
    <dgm:cxn modelId="{2684021C-8357-4D35-8828-422F5A9FD251}" type="presParOf" srcId="{12CB5F6E-8860-4553-9703-5732F2149917}" destId="{5235E669-898D-4121-9C5C-93B11718D339}" srcOrd="3" destOrd="0" presId="urn:microsoft.com/office/officeart/2005/8/layout/hProcess6"/>
    <dgm:cxn modelId="{39DE17FD-955B-41C3-8C56-308BB152FA7B}" type="presParOf" srcId="{12CB5F6E-8860-4553-9703-5732F2149917}" destId="{710F4377-6B86-43EE-A325-29C9DC3CA1A2}" srcOrd="4" destOrd="0" presId="urn:microsoft.com/office/officeart/2005/8/layout/hProcess6"/>
    <dgm:cxn modelId="{1B39433C-956A-4E3A-9B2A-94CA1EB8C725}" type="presParOf" srcId="{710F4377-6B86-43EE-A325-29C9DC3CA1A2}" destId="{FFE36772-68AC-4490-BD3A-ECFF4AD86DFD}" srcOrd="0" destOrd="0" presId="urn:microsoft.com/office/officeart/2005/8/layout/hProcess6"/>
    <dgm:cxn modelId="{D34E1859-5868-4749-BBA0-7F1E4BDD4B8C}" type="presParOf" srcId="{710F4377-6B86-43EE-A325-29C9DC3CA1A2}" destId="{7828E7F8-E38C-43BE-AE08-10BA10DACB11}" srcOrd="1" destOrd="0" presId="urn:microsoft.com/office/officeart/2005/8/layout/hProcess6"/>
    <dgm:cxn modelId="{FEA5CEC5-E625-42B3-BA00-F7C43E637F4B}" type="presParOf" srcId="{710F4377-6B86-43EE-A325-29C9DC3CA1A2}" destId="{4A70F323-72C0-468B-8267-A4219FF4C48A}" srcOrd="2" destOrd="0" presId="urn:microsoft.com/office/officeart/2005/8/layout/hProcess6"/>
    <dgm:cxn modelId="{9112CE2A-95D9-44AB-96BA-F5A9E06E0FD8}" type="presParOf" srcId="{710F4377-6B86-43EE-A325-29C9DC3CA1A2}" destId="{E5D16DC3-C252-4F6E-86CB-745CF09ABD35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05564-688E-42AA-8DD0-F9DCB91488E9}" type="doc">
      <dgm:prSet loTypeId="urn:diagrams.loki3.com/TabbedArc+Icon" loCatId="officeonline" qsTypeId="urn:microsoft.com/office/officeart/2005/8/quickstyle/3d6" qsCatId="3D" csTypeId="urn:microsoft.com/office/officeart/2005/8/colors/accent1_2" csCatId="accent1" phldr="1"/>
      <dgm:spPr/>
    </dgm:pt>
    <dgm:pt modelId="{C22411C5-5471-46CF-8741-112AA2574610}">
      <dgm:prSet phldrT="[Text]"/>
      <dgm:spPr/>
      <dgm:t>
        <a:bodyPr/>
        <a:lstStyle/>
        <a:p>
          <a:r>
            <a:rPr lang="en-US" dirty="0"/>
            <a:t>G:Lama</a:t>
          </a:r>
        </a:p>
        <a:p>
          <a:r>
            <a:rPr lang="ar-EG" dirty="0"/>
            <a:t>عديم السنام</a:t>
          </a:r>
          <a:endParaRPr lang="en-US" dirty="0"/>
        </a:p>
      </dgm:t>
    </dgm:pt>
    <dgm:pt modelId="{AB6B2F07-2943-428E-B9E6-3788E46E3599}" type="parTrans" cxnId="{F75FCB0A-3AE4-4CED-BD07-1CEB18600C16}">
      <dgm:prSet/>
      <dgm:spPr/>
      <dgm:t>
        <a:bodyPr/>
        <a:lstStyle/>
        <a:p>
          <a:endParaRPr lang="en-US"/>
        </a:p>
      </dgm:t>
    </dgm:pt>
    <dgm:pt modelId="{85B3C643-67A2-4142-B522-4B1480073A45}" type="sibTrans" cxnId="{F75FCB0A-3AE4-4CED-BD07-1CEB18600C16}">
      <dgm:prSet/>
      <dgm:spPr/>
      <dgm:t>
        <a:bodyPr/>
        <a:lstStyle/>
        <a:p>
          <a:endParaRPr lang="en-US"/>
        </a:p>
      </dgm:t>
    </dgm:pt>
    <dgm:pt modelId="{3CA44787-61FB-4056-82EE-538D44984BBF}">
      <dgm:prSet phldrT="[Text]" custT="1"/>
      <dgm:spPr/>
      <dgm:t>
        <a:bodyPr/>
        <a:lstStyle/>
        <a:p>
          <a:r>
            <a:rPr lang="en-US" sz="3200" dirty="0"/>
            <a:t>Family: Camelidae</a:t>
          </a:r>
        </a:p>
        <a:p>
          <a:r>
            <a:rPr lang="ar-EG" sz="4500" dirty="0"/>
            <a:t>العائله:الجمليه</a:t>
          </a:r>
          <a:endParaRPr lang="en-US" sz="4500" dirty="0"/>
        </a:p>
      </dgm:t>
    </dgm:pt>
    <dgm:pt modelId="{3CEF3B05-73F0-4EE2-B3D2-76BAE320297A}" type="parTrans" cxnId="{1C4B672A-6D15-4AE1-B6B5-7705BD9ECF16}">
      <dgm:prSet/>
      <dgm:spPr/>
      <dgm:t>
        <a:bodyPr/>
        <a:lstStyle/>
        <a:p>
          <a:endParaRPr lang="en-US"/>
        </a:p>
      </dgm:t>
    </dgm:pt>
    <dgm:pt modelId="{51DE515E-E03D-446D-AFBA-3A0950E904DB}" type="sibTrans" cxnId="{1C4B672A-6D15-4AE1-B6B5-7705BD9ECF16}">
      <dgm:prSet/>
      <dgm:spPr/>
      <dgm:t>
        <a:bodyPr/>
        <a:lstStyle/>
        <a:p>
          <a:endParaRPr lang="en-US"/>
        </a:p>
      </dgm:t>
    </dgm:pt>
    <dgm:pt modelId="{309B3943-4225-4418-AF46-8E144F925E9B}">
      <dgm:prSet phldrT="[Text]"/>
      <dgm:spPr/>
      <dgm:t>
        <a:bodyPr/>
        <a:lstStyle/>
        <a:p>
          <a:r>
            <a:rPr lang="en-US" dirty="0"/>
            <a:t>G:Camelus</a:t>
          </a:r>
        </a:p>
        <a:p>
          <a:r>
            <a:rPr lang="ar-EG" dirty="0"/>
            <a:t>ذات السنام </a:t>
          </a:r>
          <a:endParaRPr lang="en-US" dirty="0"/>
        </a:p>
      </dgm:t>
    </dgm:pt>
    <dgm:pt modelId="{2AD6083B-4991-4156-AC11-44B852C0699E}" type="parTrans" cxnId="{5A9593F6-F6E9-4155-83BA-CE4D0BC97D17}">
      <dgm:prSet/>
      <dgm:spPr/>
      <dgm:t>
        <a:bodyPr/>
        <a:lstStyle/>
        <a:p>
          <a:endParaRPr lang="en-US"/>
        </a:p>
      </dgm:t>
    </dgm:pt>
    <dgm:pt modelId="{F925B58B-D7EC-4801-9475-171098B72768}" type="sibTrans" cxnId="{5A9593F6-F6E9-4155-83BA-CE4D0BC97D17}">
      <dgm:prSet/>
      <dgm:spPr/>
      <dgm:t>
        <a:bodyPr/>
        <a:lstStyle/>
        <a:p>
          <a:endParaRPr lang="en-US"/>
        </a:p>
      </dgm:t>
    </dgm:pt>
    <dgm:pt modelId="{0B819B8B-A49D-430D-B656-938099C3F2B8}" type="pres">
      <dgm:prSet presAssocID="{19705564-688E-42AA-8DD0-F9DCB91488E9}" presName="Name0" presStyleCnt="0">
        <dgm:presLayoutVars>
          <dgm:dir/>
          <dgm:resizeHandles val="exact"/>
        </dgm:presLayoutVars>
      </dgm:prSet>
      <dgm:spPr/>
    </dgm:pt>
    <dgm:pt modelId="{9CBB6DF8-5CE0-4407-867B-33604151A611}" type="pres">
      <dgm:prSet presAssocID="{C22411C5-5471-46CF-8741-112AA2574610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BC86-96C8-41A1-AA72-E7BEFBAA2F80}" type="pres">
      <dgm:prSet presAssocID="{3CA44787-61FB-4056-82EE-538D44984BBF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AAB4-508B-4D39-A30C-61A03AD0D2E0}" type="pres">
      <dgm:prSet presAssocID="{309B3943-4225-4418-AF46-8E144F925E9B}" presName="twoplus" presStyleLbl="node1" presStyleIdx="2" presStyleCnt="3" custRadScaleRad="100315" custRadScaleInc="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AFDDA-36DE-487A-B97D-7316D81E2356}" type="presOf" srcId="{3CA44787-61FB-4056-82EE-538D44984BBF}" destId="{F7E9BC86-96C8-41A1-AA72-E7BEFBAA2F80}" srcOrd="0" destOrd="0" presId="urn:diagrams.loki3.com/TabbedArc+Icon"/>
    <dgm:cxn modelId="{1C4B672A-6D15-4AE1-B6B5-7705BD9ECF16}" srcId="{19705564-688E-42AA-8DD0-F9DCB91488E9}" destId="{3CA44787-61FB-4056-82EE-538D44984BBF}" srcOrd="1" destOrd="0" parTransId="{3CEF3B05-73F0-4EE2-B3D2-76BAE320297A}" sibTransId="{51DE515E-E03D-446D-AFBA-3A0950E904DB}"/>
    <dgm:cxn modelId="{D58F6F89-1AEB-43A8-90CE-F9D22A0FA3EA}" type="presOf" srcId="{19705564-688E-42AA-8DD0-F9DCB91488E9}" destId="{0B819B8B-A49D-430D-B656-938099C3F2B8}" srcOrd="0" destOrd="0" presId="urn:diagrams.loki3.com/TabbedArc+Icon"/>
    <dgm:cxn modelId="{5A9593F6-F6E9-4155-83BA-CE4D0BC97D17}" srcId="{19705564-688E-42AA-8DD0-F9DCB91488E9}" destId="{309B3943-4225-4418-AF46-8E144F925E9B}" srcOrd="2" destOrd="0" parTransId="{2AD6083B-4991-4156-AC11-44B852C0699E}" sibTransId="{F925B58B-D7EC-4801-9475-171098B72768}"/>
    <dgm:cxn modelId="{F75FCB0A-3AE4-4CED-BD07-1CEB18600C16}" srcId="{19705564-688E-42AA-8DD0-F9DCB91488E9}" destId="{C22411C5-5471-46CF-8741-112AA2574610}" srcOrd="0" destOrd="0" parTransId="{AB6B2F07-2943-428E-B9E6-3788E46E3599}" sibTransId="{85B3C643-67A2-4142-B522-4B1480073A45}"/>
    <dgm:cxn modelId="{6E55C190-7414-433B-A9AE-971E07CE048C}" type="presOf" srcId="{C22411C5-5471-46CF-8741-112AA2574610}" destId="{9CBB6DF8-5CE0-4407-867B-33604151A611}" srcOrd="0" destOrd="0" presId="urn:diagrams.loki3.com/TabbedArc+Icon"/>
    <dgm:cxn modelId="{2CEBBBBA-1261-443B-A781-34D77EE8F664}" type="presOf" srcId="{309B3943-4225-4418-AF46-8E144F925E9B}" destId="{4EF6AAB4-508B-4D39-A30C-61A03AD0D2E0}" srcOrd="0" destOrd="0" presId="urn:diagrams.loki3.com/TabbedArc+Icon"/>
    <dgm:cxn modelId="{B288099D-4A04-48C8-AD9D-91BA2996EB85}" type="presParOf" srcId="{0B819B8B-A49D-430D-B656-938099C3F2B8}" destId="{9CBB6DF8-5CE0-4407-867B-33604151A611}" srcOrd="0" destOrd="0" presId="urn:diagrams.loki3.com/TabbedArc+Icon"/>
    <dgm:cxn modelId="{743D859A-C1B6-4DEF-B98C-C8CB78ACAE3A}" type="presParOf" srcId="{0B819B8B-A49D-430D-B656-938099C3F2B8}" destId="{F7E9BC86-96C8-41A1-AA72-E7BEFBAA2F80}" srcOrd="1" destOrd="0" presId="urn:diagrams.loki3.com/TabbedArc+Icon"/>
    <dgm:cxn modelId="{037A551E-6BBF-4F9A-B02C-5A4B49BEFC9B}" type="presParOf" srcId="{0B819B8B-A49D-430D-B656-938099C3F2B8}" destId="{4EF6AAB4-508B-4D39-A30C-61A03AD0D2E0}" srcOrd="2" destOrd="0" presId="urn:diagrams.loki3.com/TabbedArc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4459E-F2DB-43AC-B5AC-120A76F8D09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5A061-55B3-4BEC-A6BF-7DA111069D86}">
      <dgm:prSet phldrT="[Text]"/>
      <dgm:spPr/>
      <dgm:t>
        <a:bodyPr/>
        <a:lstStyle/>
        <a:p>
          <a:r>
            <a:rPr lang="en-US" dirty="0"/>
            <a:t>G:Camelus</a:t>
          </a:r>
        </a:p>
      </dgm:t>
    </dgm:pt>
    <dgm:pt modelId="{9288F527-A324-40A1-B14C-92621A327A72}" type="parTrans" cxnId="{62D2F510-2CF7-4650-A3C3-35A00D5883ED}">
      <dgm:prSet/>
      <dgm:spPr/>
      <dgm:t>
        <a:bodyPr/>
        <a:lstStyle/>
        <a:p>
          <a:endParaRPr lang="en-US"/>
        </a:p>
      </dgm:t>
    </dgm:pt>
    <dgm:pt modelId="{B92AD4D7-D4A3-4031-B3BC-ECACF943F633}" type="sibTrans" cxnId="{62D2F510-2CF7-4650-A3C3-35A00D5883ED}">
      <dgm:prSet/>
      <dgm:spPr/>
      <dgm:t>
        <a:bodyPr/>
        <a:lstStyle/>
        <a:p>
          <a:endParaRPr lang="en-US"/>
        </a:p>
      </dgm:t>
    </dgm:pt>
    <dgm:pt modelId="{BBDE30B1-DC4C-4E17-A6F3-667AE1A42F0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S.N: </a:t>
          </a:r>
          <a:r>
            <a:rPr lang="en-US" i="1" u="sng" dirty="0">
              <a:solidFill>
                <a:schemeClr val="tx1"/>
              </a:solidFill>
            </a:rPr>
            <a:t>Camelus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u="sng" dirty="0">
              <a:solidFill>
                <a:schemeClr val="tx1"/>
              </a:solidFill>
            </a:rPr>
            <a:t>dromedarius</a:t>
          </a:r>
        </a:p>
        <a:p>
          <a:r>
            <a:rPr lang="ar-EG" i="0" u="none" dirty="0">
              <a:solidFill>
                <a:schemeClr val="tx1"/>
              </a:solidFill>
            </a:rPr>
            <a:t>الجمل ذا السنام الواحد</a:t>
          </a:r>
          <a:endParaRPr lang="en-US" i="0" u="none" dirty="0">
            <a:solidFill>
              <a:schemeClr val="tx1"/>
            </a:solidFill>
          </a:endParaRPr>
        </a:p>
      </dgm:t>
    </dgm:pt>
    <dgm:pt modelId="{AA462C4D-5C1D-4C95-B17D-4880BD6554BC}" type="parTrans" cxnId="{643C77FC-57AC-4CFD-8A93-B2D1CB800F26}">
      <dgm:prSet/>
      <dgm:spPr/>
      <dgm:t>
        <a:bodyPr/>
        <a:lstStyle/>
        <a:p>
          <a:endParaRPr lang="en-US"/>
        </a:p>
      </dgm:t>
    </dgm:pt>
    <dgm:pt modelId="{ECB28E2E-1FC1-4949-9F60-CB0DFECB5897}" type="sibTrans" cxnId="{643C77FC-57AC-4CFD-8A93-B2D1CB800F26}">
      <dgm:prSet/>
      <dgm:spPr/>
      <dgm:t>
        <a:bodyPr/>
        <a:lstStyle/>
        <a:p>
          <a:endParaRPr lang="en-US"/>
        </a:p>
      </dgm:t>
    </dgm:pt>
    <dgm:pt modelId="{F4C8B7E0-18AE-4CD0-9846-B5729793393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S.N:</a:t>
          </a:r>
          <a:r>
            <a:rPr lang="en-US" i="1" u="sng" dirty="0">
              <a:solidFill>
                <a:schemeClr val="tx1"/>
              </a:solidFill>
            </a:rPr>
            <a:t>Camelus</a:t>
          </a:r>
          <a:r>
            <a:rPr lang="en-US" dirty="0"/>
            <a:t> </a:t>
          </a:r>
          <a:r>
            <a:rPr lang="en-US" i="1" u="sng" dirty="0">
              <a:solidFill>
                <a:schemeClr val="tx1"/>
              </a:solidFill>
            </a:rPr>
            <a:t>bacterianus</a:t>
          </a:r>
        </a:p>
        <a:p>
          <a:r>
            <a:rPr lang="ar-EG" dirty="0">
              <a:solidFill>
                <a:schemeClr val="tx1"/>
              </a:solidFill>
            </a:rPr>
            <a:t>الجمل ذو السنامين</a:t>
          </a:r>
          <a:endParaRPr lang="en-US" dirty="0">
            <a:solidFill>
              <a:schemeClr val="tx1"/>
            </a:solidFill>
          </a:endParaRPr>
        </a:p>
      </dgm:t>
    </dgm:pt>
    <dgm:pt modelId="{0464D9E6-2E5B-4697-B7E5-D086017CBB29}" type="parTrans" cxnId="{099377FC-64FF-4A51-8ACA-FB2530841A35}">
      <dgm:prSet/>
      <dgm:spPr/>
      <dgm:t>
        <a:bodyPr/>
        <a:lstStyle/>
        <a:p>
          <a:endParaRPr lang="en-US"/>
        </a:p>
      </dgm:t>
    </dgm:pt>
    <dgm:pt modelId="{16F68648-3718-4D5B-B518-9E6522F88900}" type="sibTrans" cxnId="{099377FC-64FF-4A51-8ACA-FB2530841A35}">
      <dgm:prSet/>
      <dgm:spPr/>
      <dgm:t>
        <a:bodyPr/>
        <a:lstStyle/>
        <a:p>
          <a:endParaRPr lang="en-US"/>
        </a:p>
      </dgm:t>
    </dgm:pt>
    <dgm:pt modelId="{4282DB83-6C8D-4104-9445-EE49AB3BD356}" type="pres">
      <dgm:prSet presAssocID="{C864459E-F2DB-43AC-B5AC-120A76F8D0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34E3D-A014-4D5A-BE2E-230CB9F01A30}" type="pres">
      <dgm:prSet presAssocID="{C864459E-F2DB-43AC-B5AC-120A76F8D095}" presName="cycle" presStyleCnt="0"/>
      <dgm:spPr/>
    </dgm:pt>
    <dgm:pt modelId="{CD81A709-5E75-4088-9BC9-6FA918D484A3}" type="pres">
      <dgm:prSet presAssocID="{86E5A061-55B3-4BEC-A6BF-7DA111069D86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7DC3D-7E03-4111-8BE8-DB6AD2453C1F}" type="pres">
      <dgm:prSet presAssocID="{B92AD4D7-D4A3-4031-B3BC-ECACF943F63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5C91D7B-1FB9-4224-9B18-C787FEEF248F}" type="pres">
      <dgm:prSet presAssocID="{BBDE30B1-DC4C-4E17-A6F3-667AE1A42F0C}" presName="nodeFollowingNodes" presStyleLbl="node1" presStyleIdx="1" presStyleCnt="3" custRadScaleRad="181770" custRadScaleInc="-15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57683-C528-40D3-AB48-B3A86AF2F622}" type="pres">
      <dgm:prSet presAssocID="{F4C8B7E0-18AE-4CD0-9846-B5729793393D}" presName="nodeFollowingNodes" presStyleLbl="node1" presStyleIdx="2" presStyleCnt="3" custScaleX="89674" custRadScaleRad="176105" custRadScaleInc="15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3F7F1-8D68-4F45-9428-FBD1AA786D5C}" type="presOf" srcId="{B92AD4D7-D4A3-4031-B3BC-ECACF943F633}" destId="{ADB7DC3D-7E03-4111-8BE8-DB6AD2453C1F}" srcOrd="0" destOrd="0" presId="urn:microsoft.com/office/officeart/2005/8/layout/cycle3"/>
    <dgm:cxn modelId="{8643EA6B-4A06-4C3B-AD48-488408891BA1}" type="presOf" srcId="{C864459E-F2DB-43AC-B5AC-120A76F8D095}" destId="{4282DB83-6C8D-4104-9445-EE49AB3BD356}" srcOrd="0" destOrd="0" presId="urn:microsoft.com/office/officeart/2005/8/layout/cycle3"/>
    <dgm:cxn modelId="{FD78C391-C2C9-49B7-836B-656349012838}" type="presOf" srcId="{F4C8B7E0-18AE-4CD0-9846-B5729793393D}" destId="{33E57683-C528-40D3-AB48-B3A86AF2F622}" srcOrd="0" destOrd="0" presId="urn:microsoft.com/office/officeart/2005/8/layout/cycle3"/>
    <dgm:cxn modelId="{62D2F510-2CF7-4650-A3C3-35A00D5883ED}" srcId="{C864459E-F2DB-43AC-B5AC-120A76F8D095}" destId="{86E5A061-55B3-4BEC-A6BF-7DA111069D86}" srcOrd="0" destOrd="0" parTransId="{9288F527-A324-40A1-B14C-92621A327A72}" sibTransId="{B92AD4D7-D4A3-4031-B3BC-ECACF943F633}"/>
    <dgm:cxn modelId="{099377FC-64FF-4A51-8ACA-FB2530841A35}" srcId="{C864459E-F2DB-43AC-B5AC-120A76F8D095}" destId="{F4C8B7E0-18AE-4CD0-9846-B5729793393D}" srcOrd="2" destOrd="0" parTransId="{0464D9E6-2E5B-4697-B7E5-D086017CBB29}" sibTransId="{16F68648-3718-4D5B-B518-9E6522F88900}"/>
    <dgm:cxn modelId="{315F6406-7C52-4161-9989-5A6BEC04DF79}" type="presOf" srcId="{86E5A061-55B3-4BEC-A6BF-7DA111069D86}" destId="{CD81A709-5E75-4088-9BC9-6FA918D484A3}" srcOrd="0" destOrd="0" presId="urn:microsoft.com/office/officeart/2005/8/layout/cycle3"/>
    <dgm:cxn modelId="{643C77FC-57AC-4CFD-8A93-B2D1CB800F26}" srcId="{C864459E-F2DB-43AC-B5AC-120A76F8D095}" destId="{BBDE30B1-DC4C-4E17-A6F3-667AE1A42F0C}" srcOrd="1" destOrd="0" parTransId="{AA462C4D-5C1D-4C95-B17D-4880BD6554BC}" sibTransId="{ECB28E2E-1FC1-4949-9F60-CB0DFECB5897}"/>
    <dgm:cxn modelId="{56E05601-EE7E-430C-85ED-7F96DDAE285C}" type="presOf" srcId="{BBDE30B1-DC4C-4E17-A6F3-667AE1A42F0C}" destId="{A5C91D7B-1FB9-4224-9B18-C787FEEF248F}" srcOrd="0" destOrd="0" presId="urn:microsoft.com/office/officeart/2005/8/layout/cycle3"/>
    <dgm:cxn modelId="{645E9D39-78EA-480E-BB35-993AEE86E8CF}" type="presParOf" srcId="{4282DB83-6C8D-4104-9445-EE49AB3BD356}" destId="{2EB34E3D-A014-4D5A-BE2E-230CB9F01A30}" srcOrd="0" destOrd="0" presId="urn:microsoft.com/office/officeart/2005/8/layout/cycle3"/>
    <dgm:cxn modelId="{DB90F398-76A6-4D73-B258-5AC561E77097}" type="presParOf" srcId="{2EB34E3D-A014-4D5A-BE2E-230CB9F01A30}" destId="{CD81A709-5E75-4088-9BC9-6FA918D484A3}" srcOrd="0" destOrd="0" presId="urn:microsoft.com/office/officeart/2005/8/layout/cycle3"/>
    <dgm:cxn modelId="{0B259AE9-16D7-41A5-A063-AAB44F8A7E6B}" type="presParOf" srcId="{2EB34E3D-A014-4D5A-BE2E-230CB9F01A30}" destId="{ADB7DC3D-7E03-4111-8BE8-DB6AD2453C1F}" srcOrd="1" destOrd="0" presId="urn:microsoft.com/office/officeart/2005/8/layout/cycle3"/>
    <dgm:cxn modelId="{677CAC10-6F7B-4018-B1AE-2FB19A26FCC6}" type="presParOf" srcId="{2EB34E3D-A014-4D5A-BE2E-230CB9F01A30}" destId="{A5C91D7B-1FB9-4224-9B18-C787FEEF248F}" srcOrd="2" destOrd="0" presId="urn:microsoft.com/office/officeart/2005/8/layout/cycle3"/>
    <dgm:cxn modelId="{BAD6F4EF-EA13-4A96-A4EC-318908C39C58}" type="presParOf" srcId="{2EB34E3D-A014-4D5A-BE2E-230CB9F01A30}" destId="{33E57683-C528-40D3-AB48-B3A86AF2F622}" srcOrd="3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9B294-9C5E-4C0E-87F4-3BE247C24D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EC5C2-E18A-41E3-9BC8-6D7CC086022A}" type="pres">
      <dgm:prSet presAssocID="{45A9B294-9C5E-4C0E-87F4-3BE247C24D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A7FB5-5A10-485E-8161-0BB7FAE728CA}" type="presOf" srcId="{45A9B294-9C5E-4C0E-87F4-3BE247C24D12}" destId="{4C1EC5C2-E18A-41E3-9BC8-6D7CC086022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19AE7E-532B-46F9-9161-317F6704F4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5C421-378A-4772-A523-369C4BC271BF}">
      <dgm:prSet phldrT="[Text]"/>
      <dgm:spPr/>
      <dgm:t>
        <a:bodyPr/>
        <a:lstStyle/>
        <a:p>
          <a:pPr marL="401638" indent="0"/>
          <a:r>
            <a:rPr lang="en-US" dirty="0">
              <a:solidFill>
                <a:srgbClr val="FF0000"/>
              </a:solidFill>
            </a:rPr>
            <a:t>Gr1:Bovina</a:t>
          </a:r>
        </a:p>
      </dgm:t>
    </dgm:pt>
    <dgm:pt modelId="{1CA60208-094C-4966-98E6-B9E0B7F946A1}" type="parTrans" cxnId="{66A9B1E5-929B-4D37-86C9-B83C48E15A14}">
      <dgm:prSet/>
      <dgm:spPr/>
      <dgm:t>
        <a:bodyPr/>
        <a:lstStyle/>
        <a:p>
          <a:endParaRPr lang="en-US"/>
        </a:p>
      </dgm:t>
    </dgm:pt>
    <dgm:pt modelId="{086B5E64-9817-4086-A7D3-B2BC7C6690E4}" type="sibTrans" cxnId="{66A9B1E5-929B-4D37-86C9-B83C48E15A14}">
      <dgm:prSet/>
      <dgm:spPr/>
      <dgm:t>
        <a:bodyPr/>
        <a:lstStyle/>
        <a:p>
          <a:endParaRPr lang="en-US"/>
        </a:p>
      </dgm:t>
    </dgm:pt>
    <dgm:pt modelId="{205FD8D6-03F0-417A-AB8B-BDC774BC6EF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G1:Bos</a:t>
          </a:r>
        </a:p>
      </dgm:t>
    </dgm:pt>
    <dgm:pt modelId="{D2CAFE56-31B9-4D91-9698-6BA91EB3E983}" type="parTrans" cxnId="{05F22D53-036C-4310-A247-41745C5C7493}">
      <dgm:prSet/>
      <dgm:spPr/>
      <dgm:t>
        <a:bodyPr/>
        <a:lstStyle/>
        <a:p>
          <a:endParaRPr lang="en-US"/>
        </a:p>
      </dgm:t>
    </dgm:pt>
    <dgm:pt modelId="{EE870C6F-B950-4953-ADB6-E3429F3D441E}" type="sibTrans" cxnId="{05F22D53-036C-4310-A247-41745C5C7493}">
      <dgm:prSet/>
      <dgm:spPr/>
      <dgm:t>
        <a:bodyPr/>
        <a:lstStyle/>
        <a:p>
          <a:endParaRPr lang="en-US"/>
        </a:p>
      </dgm:t>
    </dgm:pt>
    <dgm:pt modelId="{785EB16B-91D6-4CB9-B1B4-E897544040A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G2:Bibos</a:t>
          </a:r>
        </a:p>
      </dgm:t>
    </dgm:pt>
    <dgm:pt modelId="{A8C7CEFC-660B-4677-AE13-F02173551B11}" type="parTrans" cxnId="{32F02669-B681-4297-80AD-7C8CBC3E77A8}">
      <dgm:prSet/>
      <dgm:spPr/>
      <dgm:t>
        <a:bodyPr/>
        <a:lstStyle/>
        <a:p>
          <a:endParaRPr lang="en-US"/>
        </a:p>
      </dgm:t>
    </dgm:pt>
    <dgm:pt modelId="{22F0AF72-88B2-4F3A-8EFC-6809798E68D9}" type="sibTrans" cxnId="{32F02669-B681-4297-80AD-7C8CBC3E77A8}">
      <dgm:prSet/>
      <dgm:spPr/>
      <dgm:t>
        <a:bodyPr/>
        <a:lstStyle/>
        <a:p>
          <a:endParaRPr lang="en-US"/>
        </a:p>
      </dgm:t>
    </dgm:pt>
    <dgm:pt modelId="{F0282E6E-7E83-4AF1-94CD-27B45E9402A5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G3:Poehagus</a:t>
          </a:r>
        </a:p>
      </dgm:t>
    </dgm:pt>
    <dgm:pt modelId="{AA2959C1-A52D-44BF-97D9-D7125625AF3B}" type="parTrans" cxnId="{769A05A1-EC42-4564-A2C0-E1422C5B9CD4}">
      <dgm:prSet/>
      <dgm:spPr/>
      <dgm:t>
        <a:bodyPr/>
        <a:lstStyle/>
        <a:p>
          <a:endParaRPr lang="en-US"/>
        </a:p>
      </dgm:t>
    </dgm:pt>
    <dgm:pt modelId="{A0F5EB4E-E49F-4C78-8DEE-065A24D1C9F8}" type="sibTrans" cxnId="{769A05A1-EC42-4564-A2C0-E1422C5B9CD4}">
      <dgm:prSet/>
      <dgm:spPr/>
      <dgm:t>
        <a:bodyPr/>
        <a:lstStyle/>
        <a:p>
          <a:endParaRPr lang="en-US"/>
        </a:p>
      </dgm:t>
    </dgm:pt>
    <dgm:pt modelId="{B8D1B669-9551-46EB-BA71-82D0C90866EB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G4:Bison</a:t>
          </a:r>
        </a:p>
      </dgm:t>
    </dgm:pt>
    <dgm:pt modelId="{D9504DFF-7A91-4FC8-97DA-3CAC17E47D49}" type="parTrans" cxnId="{26FB34D8-94E9-4527-A150-0F1410FD8CD6}">
      <dgm:prSet/>
      <dgm:spPr/>
      <dgm:t>
        <a:bodyPr/>
        <a:lstStyle/>
        <a:p>
          <a:endParaRPr lang="en-US"/>
        </a:p>
      </dgm:t>
    </dgm:pt>
    <dgm:pt modelId="{C2945858-566A-48C8-BE4D-590232A1DC12}" type="sibTrans" cxnId="{26FB34D8-94E9-4527-A150-0F1410FD8CD6}">
      <dgm:prSet/>
      <dgm:spPr/>
      <dgm:t>
        <a:bodyPr/>
        <a:lstStyle/>
        <a:p>
          <a:endParaRPr lang="en-US"/>
        </a:p>
      </dgm:t>
    </dgm:pt>
    <dgm:pt modelId="{05F02016-FE0C-4FB5-AB96-CC134EFFE1FE}" type="pres">
      <dgm:prSet presAssocID="{1919AE7E-532B-46F9-9161-317F6704F4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8C5734-4698-4318-85DD-33E47474AEBE}" type="pres">
      <dgm:prSet presAssocID="{AF85C421-378A-4772-A523-369C4BC271BF}" presName="hierRoot1" presStyleCnt="0">
        <dgm:presLayoutVars>
          <dgm:hierBranch val="init"/>
        </dgm:presLayoutVars>
      </dgm:prSet>
      <dgm:spPr/>
    </dgm:pt>
    <dgm:pt modelId="{447E0BFC-7B0E-4955-BCB2-8B8401E0C3F9}" type="pres">
      <dgm:prSet presAssocID="{AF85C421-378A-4772-A523-369C4BC271BF}" presName="rootComposite1" presStyleCnt="0"/>
      <dgm:spPr/>
    </dgm:pt>
    <dgm:pt modelId="{340992D0-7F06-4676-8AB2-B4806042132C}" type="pres">
      <dgm:prSet presAssocID="{AF85C421-378A-4772-A523-369C4BC271BF}" presName="rootText1" presStyleLbl="node0" presStyleIdx="0" presStyleCnt="2" custScaleX="57299" custScaleY="33953" custLinFactNeighborX="8531" custLinFactNeighborY="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AE5DA-44B6-409C-9646-B57D22B99285}" type="pres">
      <dgm:prSet presAssocID="{AF85C421-378A-4772-A523-369C4BC271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7762393-B034-49C0-98FD-CA132FD3890F}" type="pres">
      <dgm:prSet presAssocID="{AF85C421-378A-4772-A523-369C4BC271BF}" presName="hierChild2" presStyleCnt="0"/>
      <dgm:spPr/>
    </dgm:pt>
    <dgm:pt modelId="{08BCD572-393C-409B-92BE-3693F919347C}" type="pres">
      <dgm:prSet presAssocID="{D2CAFE56-31B9-4D91-9698-6BA91EB3E98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AE5C8F9-ACEC-4E97-8127-F22843FF80FC}" type="pres">
      <dgm:prSet presAssocID="{205FD8D6-03F0-417A-AB8B-BDC774BC6EFF}" presName="hierRoot2" presStyleCnt="0">
        <dgm:presLayoutVars>
          <dgm:hierBranch val="init"/>
        </dgm:presLayoutVars>
      </dgm:prSet>
      <dgm:spPr/>
    </dgm:pt>
    <dgm:pt modelId="{22467D58-10D0-4379-9200-9EFCA193EB0F}" type="pres">
      <dgm:prSet presAssocID="{205FD8D6-03F0-417A-AB8B-BDC774BC6EFF}" presName="rootComposite" presStyleCnt="0"/>
      <dgm:spPr/>
    </dgm:pt>
    <dgm:pt modelId="{22E1D521-8E0A-4D2C-A207-7A8778D84BF8}" type="pres">
      <dgm:prSet presAssocID="{205FD8D6-03F0-417A-AB8B-BDC774BC6EFF}" presName="rootText" presStyleLbl="node2" presStyleIdx="0" presStyleCnt="3" custScaleX="26938" custScaleY="40703" custLinFactNeighborX="-98" custLinFactNeighborY="-4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E6D39-7E38-4C51-B8DE-44B9576BD86F}" type="pres">
      <dgm:prSet presAssocID="{205FD8D6-03F0-417A-AB8B-BDC774BC6EFF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AFD552-97A1-4953-AFAA-F49C430B38D4}" type="pres">
      <dgm:prSet presAssocID="{205FD8D6-03F0-417A-AB8B-BDC774BC6EFF}" presName="hierChild4" presStyleCnt="0"/>
      <dgm:spPr/>
    </dgm:pt>
    <dgm:pt modelId="{A13DEF42-80A8-4AC3-BF10-A51040EC3860}" type="pres">
      <dgm:prSet presAssocID="{205FD8D6-03F0-417A-AB8B-BDC774BC6EFF}" presName="hierChild5" presStyleCnt="0"/>
      <dgm:spPr/>
    </dgm:pt>
    <dgm:pt modelId="{C05D3A12-C7B5-4266-A27A-47C9F4D21EE9}" type="pres">
      <dgm:prSet presAssocID="{A8C7CEFC-660B-4677-AE13-F02173551B1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6D313D4-3A5F-40B2-8A42-5BC694CA4695}" type="pres">
      <dgm:prSet presAssocID="{785EB16B-91D6-4CB9-B1B4-E897544040A1}" presName="hierRoot2" presStyleCnt="0">
        <dgm:presLayoutVars>
          <dgm:hierBranch val="init"/>
        </dgm:presLayoutVars>
      </dgm:prSet>
      <dgm:spPr/>
    </dgm:pt>
    <dgm:pt modelId="{5587A8EE-D363-4F03-9009-4F6736CC83E0}" type="pres">
      <dgm:prSet presAssocID="{785EB16B-91D6-4CB9-B1B4-E897544040A1}" presName="rootComposite" presStyleCnt="0"/>
      <dgm:spPr/>
    </dgm:pt>
    <dgm:pt modelId="{74871F09-8D9F-4DE5-8FC1-5EF70BC2476F}" type="pres">
      <dgm:prSet presAssocID="{785EB16B-91D6-4CB9-B1B4-E897544040A1}" presName="rootText" presStyleLbl="node2" presStyleIdx="1" presStyleCnt="3" custScaleX="22733" custScaleY="40547" custLinFactNeighborX="-20662" custLinFactNeighborY="-3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FB9C0-4E48-42F9-A3CD-9C7AE04FA3FB}" type="pres">
      <dgm:prSet presAssocID="{785EB16B-91D6-4CB9-B1B4-E897544040A1}" presName="rootConnector" presStyleLbl="node2" presStyleIdx="1" presStyleCnt="3"/>
      <dgm:spPr/>
      <dgm:t>
        <a:bodyPr/>
        <a:lstStyle/>
        <a:p>
          <a:endParaRPr lang="en-US"/>
        </a:p>
      </dgm:t>
    </dgm:pt>
    <dgm:pt modelId="{0A366318-66C3-4C5A-9CF9-6BBCA109CCE3}" type="pres">
      <dgm:prSet presAssocID="{785EB16B-91D6-4CB9-B1B4-E897544040A1}" presName="hierChild4" presStyleCnt="0"/>
      <dgm:spPr/>
    </dgm:pt>
    <dgm:pt modelId="{FB9215F5-A355-4286-9EA6-F9D992DA2658}" type="pres">
      <dgm:prSet presAssocID="{785EB16B-91D6-4CB9-B1B4-E897544040A1}" presName="hierChild5" presStyleCnt="0"/>
      <dgm:spPr/>
    </dgm:pt>
    <dgm:pt modelId="{5E73D355-BA87-4F9C-B115-3F853B9E0715}" type="pres">
      <dgm:prSet presAssocID="{AA2959C1-A52D-44BF-97D9-D7125625AF3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CAA3291-B36A-427F-8883-32A52DBEF93C}" type="pres">
      <dgm:prSet presAssocID="{F0282E6E-7E83-4AF1-94CD-27B45E9402A5}" presName="hierRoot2" presStyleCnt="0">
        <dgm:presLayoutVars>
          <dgm:hierBranch val="init"/>
        </dgm:presLayoutVars>
      </dgm:prSet>
      <dgm:spPr/>
    </dgm:pt>
    <dgm:pt modelId="{60826A9A-DDF2-41EA-8A50-7B8DF5521DFB}" type="pres">
      <dgm:prSet presAssocID="{F0282E6E-7E83-4AF1-94CD-27B45E9402A5}" presName="rootComposite" presStyleCnt="0"/>
      <dgm:spPr/>
    </dgm:pt>
    <dgm:pt modelId="{F63E8611-D9B9-4749-875E-9F4D619C9FD3}" type="pres">
      <dgm:prSet presAssocID="{F0282E6E-7E83-4AF1-94CD-27B45E9402A5}" presName="rootText" presStyleLbl="node2" presStyleIdx="2" presStyleCnt="3" custScaleX="28934" custScaleY="39595" custLinFactNeighborX="-40481" custLinFactNeighborY="-34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66D64-D941-49A4-9EC2-189B99D7B4D2}" type="pres">
      <dgm:prSet presAssocID="{F0282E6E-7E83-4AF1-94CD-27B45E9402A5}" presName="rootConnector" presStyleLbl="node2" presStyleIdx="2" presStyleCnt="3"/>
      <dgm:spPr/>
      <dgm:t>
        <a:bodyPr/>
        <a:lstStyle/>
        <a:p>
          <a:endParaRPr lang="en-US"/>
        </a:p>
      </dgm:t>
    </dgm:pt>
    <dgm:pt modelId="{CB535F69-B71B-43CA-9BDA-32C8358E1B27}" type="pres">
      <dgm:prSet presAssocID="{F0282E6E-7E83-4AF1-94CD-27B45E9402A5}" presName="hierChild4" presStyleCnt="0"/>
      <dgm:spPr/>
    </dgm:pt>
    <dgm:pt modelId="{3599936D-CA8A-4B97-91D1-7A1237A2BCA0}" type="pres">
      <dgm:prSet presAssocID="{F0282E6E-7E83-4AF1-94CD-27B45E9402A5}" presName="hierChild5" presStyleCnt="0"/>
      <dgm:spPr/>
    </dgm:pt>
    <dgm:pt modelId="{27E605B6-5785-49B2-A3C9-ABBB25B961A8}" type="pres">
      <dgm:prSet presAssocID="{AF85C421-378A-4772-A523-369C4BC271BF}" presName="hierChild3" presStyleCnt="0"/>
      <dgm:spPr/>
    </dgm:pt>
    <dgm:pt modelId="{573DE428-6A9B-47EC-BAB6-D2ACDF0B3953}" type="pres">
      <dgm:prSet presAssocID="{B8D1B669-9551-46EB-BA71-82D0C90866EB}" presName="hierRoot1" presStyleCnt="0">
        <dgm:presLayoutVars>
          <dgm:hierBranch val="init"/>
        </dgm:presLayoutVars>
      </dgm:prSet>
      <dgm:spPr/>
    </dgm:pt>
    <dgm:pt modelId="{12BCF283-86AC-47DF-8FA8-A477F7C6F5DC}" type="pres">
      <dgm:prSet presAssocID="{B8D1B669-9551-46EB-BA71-82D0C90866EB}" presName="rootComposite1" presStyleCnt="0"/>
      <dgm:spPr/>
    </dgm:pt>
    <dgm:pt modelId="{57384D92-8136-432F-AB4D-7F5205276E2B}" type="pres">
      <dgm:prSet presAssocID="{B8D1B669-9551-46EB-BA71-82D0C90866EB}" presName="rootText1" presStyleLbl="node0" presStyleIdx="1" presStyleCnt="2" custScaleX="30595" custScaleY="39283" custLinFactNeighborX="-27863" custLinFactNeighborY="72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5D404F-4767-4EAD-87EE-CBBAB31028B7}" type="pres">
      <dgm:prSet presAssocID="{B8D1B669-9551-46EB-BA71-82D0C90866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D18686-1107-4E37-B013-38EF15A0FA2A}" type="pres">
      <dgm:prSet presAssocID="{B8D1B669-9551-46EB-BA71-82D0C90866EB}" presName="hierChild2" presStyleCnt="0"/>
      <dgm:spPr/>
    </dgm:pt>
    <dgm:pt modelId="{2BA186AD-CAAA-48B1-B89F-98ECF20270C2}" type="pres">
      <dgm:prSet presAssocID="{B8D1B669-9551-46EB-BA71-82D0C90866EB}" presName="hierChild3" presStyleCnt="0"/>
      <dgm:spPr/>
    </dgm:pt>
  </dgm:ptLst>
  <dgm:cxnLst>
    <dgm:cxn modelId="{545E336F-595B-4F7E-ACBC-4FD824EE5A50}" type="presOf" srcId="{205FD8D6-03F0-417A-AB8B-BDC774BC6EFF}" destId="{22E1D521-8E0A-4D2C-A207-7A8778D84BF8}" srcOrd="0" destOrd="0" presId="urn:microsoft.com/office/officeart/2005/8/layout/orgChart1"/>
    <dgm:cxn modelId="{4BD4400D-B47B-4EE0-9911-88CAEB83E08D}" type="presOf" srcId="{B8D1B669-9551-46EB-BA71-82D0C90866EB}" destId="{B05D404F-4767-4EAD-87EE-CBBAB31028B7}" srcOrd="1" destOrd="0" presId="urn:microsoft.com/office/officeart/2005/8/layout/orgChart1"/>
    <dgm:cxn modelId="{26FB34D8-94E9-4527-A150-0F1410FD8CD6}" srcId="{1919AE7E-532B-46F9-9161-317F6704F483}" destId="{B8D1B669-9551-46EB-BA71-82D0C90866EB}" srcOrd="1" destOrd="0" parTransId="{D9504DFF-7A91-4FC8-97DA-3CAC17E47D49}" sibTransId="{C2945858-566A-48C8-BE4D-590232A1DC12}"/>
    <dgm:cxn modelId="{769A05A1-EC42-4564-A2C0-E1422C5B9CD4}" srcId="{AF85C421-378A-4772-A523-369C4BC271BF}" destId="{F0282E6E-7E83-4AF1-94CD-27B45E9402A5}" srcOrd="2" destOrd="0" parTransId="{AA2959C1-A52D-44BF-97D9-D7125625AF3B}" sibTransId="{A0F5EB4E-E49F-4C78-8DEE-065A24D1C9F8}"/>
    <dgm:cxn modelId="{B5EB2C80-C25C-454F-AFB4-BF55C518A32D}" type="presOf" srcId="{AF85C421-378A-4772-A523-369C4BC271BF}" destId="{5C9AE5DA-44B6-409C-9646-B57D22B99285}" srcOrd="1" destOrd="0" presId="urn:microsoft.com/office/officeart/2005/8/layout/orgChart1"/>
    <dgm:cxn modelId="{BCABDDBB-0719-4FD8-924F-552D947CB770}" type="presOf" srcId="{785EB16B-91D6-4CB9-B1B4-E897544040A1}" destId="{6FBFB9C0-4E48-42F9-A3CD-9C7AE04FA3FB}" srcOrd="1" destOrd="0" presId="urn:microsoft.com/office/officeart/2005/8/layout/orgChart1"/>
    <dgm:cxn modelId="{5495AE98-BE84-45C1-9CC1-DA9590280CE2}" type="presOf" srcId="{A8C7CEFC-660B-4677-AE13-F02173551B11}" destId="{C05D3A12-C7B5-4266-A27A-47C9F4D21EE9}" srcOrd="0" destOrd="0" presId="urn:microsoft.com/office/officeart/2005/8/layout/orgChart1"/>
    <dgm:cxn modelId="{786D1930-D9A4-4896-952D-471988F84872}" type="presOf" srcId="{F0282E6E-7E83-4AF1-94CD-27B45E9402A5}" destId="{67466D64-D941-49A4-9EC2-189B99D7B4D2}" srcOrd="1" destOrd="0" presId="urn:microsoft.com/office/officeart/2005/8/layout/orgChart1"/>
    <dgm:cxn modelId="{32F02669-B681-4297-80AD-7C8CBC3E77A8}" srcId="{AF85C421-378A-4772-A523-369C4BC271BF}" destId="{785EB16B-91D6-4CB9-B1B4-E897544040A1}" srcOrd="1" destOrd="0" parTransId="{A8C7CEFC-660B-4677-AE13-F02173551B11}" sibTransId="{22F0AF72-88B2-4F3A-8EFC-6809798E68D9}"/>
    <dgm:cxn modelId="{1C8882DF-AACF-46E6-8E1C-025ECC8705C9}" type="presOf" srcId="{F0282E6E-7E83-4AF1-94CD-27B45E9402A5}" destId="{F63E8611-D9B9-4749-875E-9F4D619C9FD3}" srcOrd="0" destOrd="0" presId="urn:microsoft.com/office/officeart/2005/8/layout/orgChart1"/>
    <dgm:cxn modelId="{1D8B2EEA-923D-4CF9-AA3F-0E62D20463EB}" type="presOf" srcId="{B8D1B669-9551-46EB-BA71-82D0C90866EB}" destId="{57384D92-8136-432F-AB4D-7F5205276E2B}" srcOrd="0" destOrd="0" presId="urn:microsoft.com/office/officeart/2005/8/layout/orgChart1"/>
    <dgm:cxn modelId="{82644E92-3357-4002-8BCF-57A8BD77B475}" type="presOf" srcId="{1919AE7E-532B-46F9-9161-317F6704F483}" destId="{05F02016-FE0C-4FB5-AB96-CC134EFFE1FE}" srcOrd="0" destOrd="0" presId="urn:microsoft.com/office/officeart/2005/8/layout/orgChart1"/>
    <dgm:cxn modelId="{05F22D53-036C-4310-A247-41745C5C7493}" srcId="{AF85C421-378A-4772-A523-369C4BC271BF}" destId="{205FD8D6-03F0-417A-AB8B-BDC774BC6EFF}" srcOrd="0" destOrd="0" parTransId="{D2CAFE56-31B9-4D91-9698-6BA91EB3E983}" sibTransId="{EE870C6F-B950-4953-ADB6-E3429F3D441E}"/>
    <dgm:cxn modelId="{9D35A1C2-50C2-4DD4-8C16-734E8273F689}" type="presOf" srcId="{D2CAFE56-31B9-4D91-9698-6BA91EB3E983}" destId="{08BCD572-393C-409B-92BE-3693F919347C}" srcOrd="0" destOrd="0" presId="urn:microsoft.com/office/officeart/2005/8/layout/orgChart1"/>
    <dgm:cxn modelId="{483E62D4-BA82-40AA-9EBC-612583304742}" type="presOf" srcId="{785EB16B-91D6-4CB9-B1B4-E897544040A1}" destId="{74871F09-8D9F-4DE5-8FC1-5EF70BC2476F}" srcOrd="0" destOrd="0" presId="urn:microsoft.com/office/officeart/2005/8/layout/orgChart1"/>
    <dgm:cxn modelId="{BBAC430D-A569-46DF-B1D3-885E389CBA76}" type="presOf" srcId="{AA2959C1-A52D-44BF-97D9-D7125625AF3B}" destId="{5E73D355-BA87-4F9C-B115-3F853B9E0715}" srcOrd="0" destOrd="0" presId="urn:microsoft.com/office/officeart/2005/8/layout/orgChart1"/>
    <dgm:cxn modelId="{385B623D-E168-4D4C-8E3E-20A08F2C2091}" type="presOf" srcId="{205FD8D6-03F0-417A-AB8B-BDC774BC6EFF}" destId="{E1AE6D39-7E38-4C51-B8DE-44B9576BD86F}" srcOrd="1" destOrd="0" presId="urn:microsoft.com/office/officeart/2005/8/layout/orgChart1"/>
    <dgm:cxn modelId="{1EA434CF-0E35-454A-9A1B-016B7C87C577}" type="presOf" srcId="{AF85C421-378A-4772-A523-369C4BC271BF}" destId="{340992D0-7F06-4676-8AB2-B4806042132C}" srcOrd="0" destOrd="0" presId="urn:microsoft.com/office/officeart/2005/8/layout/orgChart1"/>
    <dgm:cxn modelId="{66A9B1E5-929B-4D37-86C9-B83C48E15A14}" srcId="{1919AE7E-532B-46F9-9161-317F6704F483}" destId="{AF85C421-378A-4772-A523-369C4BC271BF}" srcOrd="0" destOrd="0" parTransId="{1CA60208-094C-4966-98E6-B9E0B7F946A1}" sibTransId="{086B5E64-9817-4086-A7D3-B2BC7C6690E4}"/>
    <dgm:cxn modelId="{A58E8E01-A7D7-47D9-88FA-5BEC09F07412}" type="presParOf" srcId="{05F02016-FE0C-4FB5-AB96-CC134EFFE1FE}" destId="{A88C5734-4698-4318-85DD-33E47474AEBE}" srcOrd="0" destOrd="0" presId="urn:microsoft.com/office/officeart/2005/8/layout/orgChart1"/>
    <dgm:cxn modelId="{83D63BE6-8D1F-48D2-BA47-10C9EB144908}" type="presParOf" srcId="{A88C5734-4698-4318-85DD-33E47474AEBE}" destId="{447E0BFC-7B0E-4955-BCB2-8B8401E0C3F9}" srcOrd="0" destOrd="0" presId="urn:microsoft.com/office/officeart/2005/8/layout/orgChart1"/>
    <dgm:cxn modelId="{B605FC09-8018-493E-985D-A19A80DB31A6}" type="presParOf" srcId="{447E0BFC-7B0E-4955-BCB2-8B8401E0C3F9}" destId="{340992D0-7F06-4676-8AB2-B4806042132C}" srcOrd="0" destOrd="0" presId="urn:microsoft.com/office/officeart/2005/8/layout/orgChart1"/>
    <dgm:cxn modelId="{51308F22-29D7-42AF-BFE4-ECA61B418B91}" type="presParOf" srcId="{447E0BFC-7B0E-4955-BCB2-8B8401E0C3F9}" destId="{5C9AE5DA-44B6-409C-9646-B57D22B99285}" srcOrd="1" destOrd="0" presId="urn:microsoft.com/office/officeart/2005/8/layout/orgChart1"/>
    <dgm:cxn modelId="{5621888B-E65B-4569-89B4-36DE03168248}" type="presParOf" srcId="{A88C5734-4698-4318-85DD-33E47474AEBE}" destId="{77762393-B034-49C0-98FD-CA132FD3890F}" srcOrd="1" destOrd="0" presId="urn:microsoft.com/office/officeart/2005/8/layout/orgChart1"/>
    <dgm:cxn modelId="{C6132C1F-E7C2-4DBC-816B-A3E07964712F}" type="presParOf" srcId="{77762393-B034-49C0-98FD-CA132FD3890F}" destId="{08BCD572-393C-409B-92BE-3693F919347C}" srcOrd="0" destOrd="0" presId="urn:microsoft.com/office/officeart/2005/8/layout/orgChart1"/>
    <dgm:cxn modelId="{CBE68509-570B-41D2-A74F-5F804AC0FBBA}" type="presParOf" srcId="{77762393-B034-49C0-98FD-CA132FD3890F}" destId="{5AE5C8F9-ACEC-4E97-8127-F22843FF80FC}" srcOrd="1" destOrd="0" presId="urn:microsoft.com/office/officeart/2005/8/layout/orgChart1"/>
    <dgm:cxn modelId="{BD0688F0-E88E-498D-97DF-6A504119F28A}" type="presParOf" srcId="{5AE5C8F9-ACEC-4E97-8127-F22843FF80FC}" destId="{22467D58-10D0-4379-9200-9EFCA193EB0F}" srcOrd="0" destOrd="0" presId="urn:microsoft.com/office/officeart/2005/8/layout/orgChart1"/>
    <dgm:cxn modelId="{0274D6A5-91A6-49BE-B716-DDFD03ACF353}" type="presParOf" srcId="{22467D58-10D0-4379-9200-9EFCA193EB0F}" destId="{22E1D521-8E0A-4D2C-A207-7A8778D84BF8}" srcOrd="0" destOrd="0" presId="urn:microsoft.com/office/officeart/2005/8/layout/orgChart1"/>
    <dgm:cxn modelId="{2939F335-E62B-4E48-AD44-F13464249DF7}" type="presParOf" srcId="{22467D58-10D0-4379-9200-9EFCA193EB0F}" destId="{E1AE6D39-7E38-4C51-B8DE-44B9576BD86F}" srcOrd="1" destOrd="0" presId="urn:microsoft.com/office/officeart/2005/8/layout/orgChart1"/>
    <dgm:cxn modelId="{E61222F9-F3DE-41D7-8F28-25F5DA562F77}" type="presParOf" srcId="{5AE5C8F9-ACEC-4E97-8127-F22843FF80FC}" destId="{03AFD552-97A1-4953-AFAA-F49C430B38D4}" srcOrd="1" destOrd="0" presId="urn:microsoft.com/office/officeart/2005/8/layout/orgChart1"/>
    <dgm:cxn modelId="{2D027DC7-B1F1-405C-A3C7-3FDF4AFA044E}" type="presParOf" srcId="{5AE5C8F9-ACEC-4E97-8127-F22843FF80FC}" destId="{A13DEF42-80A8-4AC3-BF10-A51040EC3860}" srcOrd="2" destOrd="0" presId="urn:microsoft.com/office/officeart/2005/8/layout/orgChart1"/>
    <dgm:cxn modelId="{2927F50D-543B-46C4-837D-13151E18B03F}" type="presParOf" srcId="{77762393-B034-49C0-98FD-CA132FD3890F}" destId="{C05D3A12-C7B5-4266-A27A-47C9F4D21EE9}" srcOrd="2" destOrd="0" presId="urn:microsoft.com/office/officeart/2005/8/layout/orgChart1"/>
    <dgm:cxn modelId="{B83BD5BC-179E-4D2C-9367-FC6DC1577DC5}" type="presParOf" srcId="{77762393-B034-49C0-98FD-CA132FD3890F}" destId="{C6D313D4-3A5F-40B2-8A42-5BC694CA4695}" srcOrd="3" destOrd="0" presId="urn:microsoft.com/office/officeart/2005/8/layout/orgChart1"/>
    <dgm:cxn modelId="{981AE516-6E00-4589-9AE6-78E3F0140F79}" type="presParOf" srcId="{C6D313D4-3A5F-40B2-8A42-5BC694CA4695}" destId="{5587A8EE-D363-4F03-9009-4F6736CC83E0}" srcOrd="0" destOrd="0" presId="urn:microsoft.com/office/officeart/2005/8/layout/orgChart1"/>
    <dgm:cxn modelId="{7F8814B5-0CC2-464F-909C-CD52FFA8D73A}" type="presParOf" srcId="{5587A8EE-D363-4F03-9009-4F6736CC83E0}" destId="{74871F09-8D9F-4DE5-8FC1-5EF70BC2476F}" srcOrd="0" destOrd="0" presId="urn:microsoft.com/office/officeart/2005/8/layout/orgChart1"/>
    <dgm:cxn modelId="{1259FB36-76AA-4F8D-BA4D-464F73232589}" type="presParOf" srcId="{5587A8EE-D363-4F03-9009-4F6736CC83E0}" destId="{6FBFB9C0-4E48-42F9-A3CD-9C7AE04FA3FB}" srcOrd="1" destOrd="0" presId="urn:microsoft.com/office/officeart/2005/8/layout/orgChart1"/>
    <dgm:cxn modelId="{7BED6B53-CE80-4885-9B4C-A1C8C63B2962}" type="presParOf" srcId="{C6D313D4-3A5F-40B2-8A42-5BC694CA4695}" destId="{0A366318-66C3-4C5A-9CF9-6BBCA109CCE3}" srcOrd="1" destOrd="0" presId="urn:microsoft.com/office/officeart/2005/8/layout/orgChart1"/>
    <dgm:cxn modelId="{FA0BCAEA-48E4-465E-AAEB-922787EB8466}" type="presParOf" srcId="{C6D313D4-3A5F-40B2-8A42-5BC694CA4695}" destId="{FB9215F5-A355-4286-9EA6-F9D992DA2658}" srcOrd="2" destOrd="0" presId="urn:microsoft.com/office/officeart/2005/8/layout/orgChart1"/>
    <dgm:cxn modelId="{FEEB72BE-6998-473F-BAF3-E8FC4F675827}" type="presParOf" srcId="{77762393-B034-49C0-98FD-CA132FD3890F}" destId="{5E73D355-BA87-4F9C-B115-3F853B9E0715}" srcOrd="4" destOrd="0" presId="urn:microsoft.com/office/officeart/2005/8/layout/orgChart1"/>
    <dgm:cxn modelId="{03A9CAC0-78A6-4770-B7DD-D54235F283F9}" type="presParOf" srcId="{77762393-B034-49C0-98FD-CA132FD3890F}" destId="{4CAA3291-B36A-427F-8883-32A52DBEF93C}" srcOrd="5" destOrd="0" presId="urn:microsoft.com/office/officeart/2005/8/layout/orgChart1"/>
    <dgm:cxn modelId="{25BB3C42-FAF0-4A28-8642-4661B269584A}" type="presParOf" srcId="{4CAA3291-B36A-427F-8883-32A52DBEF93C}" destId="{60826A9A-DDF2-41EA-8A50-7B8DF5521DFB}" srcOrd="0" destOrd="0" presId="urn:microsoft.com/office/officeart/2005/8/layout/orgChart1"/>
    <dgm:cxn modelId="{696EEE57-2413-4259-B91E-0F498830E603}" type="presParOf" srcId="{60826A9A-DDF2-41EA-8A50-7B8DF5521DFB}" destId="{F63E8611-D9B9-4749-875E-9F4D619C9FD3}" srcOrd="0" destOrd="0" presId="urn:microsoft.com/office/officeart/2005/8/layout/orgChart1"/>
    <dgm:cxn modelId="{35A84B1A-F69A-4547-A5FB-985D5EFCF9A3}" type="presParOf" srcId="{60826A9A-DDF2-41EA-8A50-7B8DF5521DFB}" destId="{67466D64-D941-49A4-9EC2-189B99D7B4D2}" srcOrd="1" destOrd="0" presId="urn:microsoft.com/office/officeart/2005/8/layout/orgChart1"/>
    <dgm:cxn modelId="{F2AB8F8A-0948-4E92-9C5F-5946075E454A}" type="presParOf" srcId="{4CAA3291-B36A-427F-8883-32A52DBEF93C}" destId="{CB535F69-B71B-43CA-9BDA-32C8358E1B27}" srcOrd="1" destOrd="0" presId="urn:microsoft.com/office/officeart/2005/8/layout/orgChart1"/>
    <dgm:cxn modelId="{AE95E84E-88DC-4373-BB38-B59F1000009D}" type="presParOf" srcId="{4CAA3291-B36A-427F-8883-32A52DBEF93C}" destId="{3599936D-CA8A-4B97-91D1-7A1237A2BCA0}" srcOrd="2" destOrd="0" presId="urn:microsoft.com/office/officeart/2005/8/layout/orgChart1"/>
    <dgm:cxn modelId="{B06430E7-E2FB-4B94-ACB2-5FFF7F06B185}" type="presParOf" srcId="{A88C5734-4698-4318-85DD-33E47474AEBE}" destId="{27E605B6-5785-49B2-A3C9-ABBB25B961A8}" srcOrd="2" destOrd="0" presId="urn:microsoft.com/office/officeart/2005/8/layout/orgChart1"/>
    <dgm:cxn modelId="{1CB1E666-263F-48EC-8B20-5E672AEB80B4}" type="presParOf" srcId="{05F02016-FE0C-4FB5-AB96-CC134EFFE1FE}" destId="{573DE428-6A9B-47EC-BAB6-D2ACDF0B3953}" srcOrd="1" destOrd="0" presId="urn:microsoft.com/office/officeart/2005/8/layout/orgChart1"/>
    <dgm:cxn modelId="{CB6AD9D3-5150-4BA6-A3ED-29E012E77282}" type="presParOf" srcId="{573DE428-6A9B-47EC-BAB6-D2ACDF0B3953}" destId="{12BCF283-86AC-47DF-8FA8-A477F7C6F5DC}" srcOrd="0" destOrd="0" presId="urn:microsoft.com/office/officeart/2005/8/layout/orgChart1"/>
    <dgm:cxn modelId="{0B7B9EF9-2DD9-4103-8313-79D23D208BE5}" type="presParOf" srcId="{12BCF283-86AC-47DF-8FA8-A477F7C6F5DC}" destId="{57384D92-8136-432F-AB4D-7F5205276E2B}" srcOrd="0" destOrd="0" presId="urn:microsoft.com/office/officeart/2005/8/layout/orgChart1"/>
    <dgm:cxn modelId="{B2877249-9A54-43EE-AA0C-2A9CBA22E6A7}" type="presParOf" srcId="{12BCF283-86AC-47DF-8FA8-A477F7C6F5DC}" destId="{B05D404F-4767-4EAD-87EE-CBBAB31028B7}" srcOrd="1" destOrd="0" presId="urn:microsoft.com/office/officeart/2005/8/layout/orgChart1"/>
    <dgm:cxn modelId="{84C35E72-FEF6-4CF2-9A58-0E6B644E4B4B}" type="presParOf" srcId="{573DE428-6A9B-47EC-BAB6-D2ACDF0B3953}" destId="{C8D18686-1107-4E37-B013-38EF15A0FA2A}" srcOrd="1" destOrd="0" presId="urn:microsoft.com/office/officeart/2005/8/layout/orgChart1"/>
    <dgm:cxn modelId="{7CBE3CDB-C24F-4968-A943-EB2C291F9143}" type="presParOf" srcId="{573DE428-6A9B-47EC-BAB6-D2ACDF0B3953}" destId="{2BA186AD-CAAA-48B1-B89F-98ECF2027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CC6B09-A652-40F0-BBF1-9ECC2F996334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41641207-0F11-4D83-AFC9-E87C136DF9E9}">
      <dgm:prSet phldrT="[Text]" custT="1"/>
      <dgm:spPr/>
      <dgm:t>
        <a:bodyPr/>
        <a:lstStyle/>
        <a:p>
          <a:r>
            <a:rPr lang="en-US" sz="2800" dirty="0" err="1"/>
            <a:t>Group:Bubalina</a:t>
          </a:r>
          <a:endParaRPr lang="en-US" sz="2800" dirty="0"/>
        </a:p>
      </dgm:t>
    </dgm:pt>
    <dgm:pt modelId="{1AA57C71-032B-48B9-B458-BCEDAE3B397D}" type="parTrans" cxnId="{83DBFA56-FE52-49C1-B5AF-0DF8F2C9DA9A}">
      <dgm:prSet/>
      <dgm:spPr/>
      <dgm:t>
        <a:bodyPr/>
        <a:lstStyle/>
        <a:p>
          <a:endParaRPr lang="en-US"/>
        </a:p>
      </dgm:t>
    </dgm:pt>
    <dgm:pt modelId="{A289860D-B38B-489B-BFC2-C36D02FC410C}" type="sibTrans" cxnId="{83DBFA56-FE52-49C1-B5AF-0DF8F2C9DA9A}">
      <dgm:prSet/>
      <dgm:spPr/>
      <dgm:t>
        <a:bodyPr/>
        <a:lstStyle/>
        <a:p>
          <a:endParaRPr lang="en-US"/>
        </a:p>
      </dgm:t>
    </dgm:pt>
    <dgm:pt modelId="{EC3D4A63-53FA-402A-9AD8-112396C2D062}">
      <dgm:prSet phldrT="[Text]"/>
      <dgm:spPr/>
      <dgm:t>
        <a:bodyPr/>
        <a:lstStyle/>
        <a:p>
          <a:r>
            <a:rPr lang="en-US" dirty="0"/>
            <a:t>G:Babalus</a:t>
          </a:r>
        </a:p>
      </dgm:t>
    </dgm:pt>
    <dgm:pt modelId="{E0F705EC-A224-4225-9332-AF266CDEDEA9}" type="parTrans" cxnId="{6F3B0C45-ACAD-4552-BE29-B287B74D7283}">
      <dgm:prSet/>
      <dgm:spPr/>
      <dgm:t>
        <a:bodyPr/>
        <a:lstStyle/>
        <a:p>
          <a:endParaRPr lang="en-US"/>
        </a:p>
      </dgm:t>
    </dgm:pt>
    <dgm:pt modelId="{EEE1A282-96E8-4C36-8E7B-C234B255B6B1}" type="sibTrans" cxnId="{6F3B0C45-ACAD-4552-BE29-B287B74D7283}">
      <dgm:prSet/>
      <dgm:spPr/>
      <dgm:t>
        <a:bodyPr/>
        <a:lstStyle/>
        <a:p>
          <a:endParaRPr lang="en-US"/>
        </a:p>
      </dgm:t>
    </dgm:pt>
    <dgm:pt modelId="{7B82E498-966C-40A5-AF50-FA0734F217E1}">
      <dgm:prSet phldrT="[Text]" custT="1"/>
      <dgm:spPr/>
      <dgm:t>
        <a:bodyPr/>
        <a:lstStyle/>
        <a:p>
          <a:r>
            <a:rPr lang="en-US" sz="3200" dirty="0"/>
            <a:t>S.N:</a:t>
          </a:r>
          <a:r>
            <a:rPr lang="en-US" sz="3200" b="1" i="1" u="sng" dirty="0"/>
            <a:t>Babalus</a:t>
          </a:r>
          <a:r>
            <a:rPr lang="en-US" sz="3200" dirty="0"/>
            <a:t> </a:t>
          </a:r>
          <a:r>
            <a:rPr lang="en-US" sz="3200" b="1" i="1" u="sng" dirty="0"/>
            <a:t>babalis</a:t>
          </a:r>
        </a:p>
        <a:p>
          <a:r>
            <a:rPr lang="ar-EG" sz="2300" dirty="0"/>
            <a:t>الاسم العلمي للجاموس المصري</a:t>
          </a:r>
          <a:endParaRPr lang="en-US" sz="2300" dirty="0"/>
        </a:p>
      </dgm:t>
    </dgm:pt>
    <dgm:pt modelId="{9C9F4A6D-CAC5-444B-844B-DB6CD54F098E}" type="parTrans" cxnId="{2E38EAA7-86D6-4699-89CB-C92A236044C1}">
      <dgm:prSet/>
      <dgm:spPr/>
      <dgm:t>
        <a:bodyPr/>
        <a:lstStyle/>
        <a:p>
          <a:endParaRPr lang="en-US"/>
        </a:p>
      </dgm:t>
    </dgm:pt>
    <dgm:pt modelId="{B518CED3-E800-4CA5-8E05-9F9F923A598D}" type="sibTrans" cxnId="{2E38EAA7-86D6-4699-89CB-C92A236044C1}">
      <dgm:prSet/>
      <dgm:spPr/>
      <dgm:t>
        <a:bodyPr/>
        <a:lstStyle/>
        <a:p>
          <a:endParaRPr lang="en-US"/>
        </a:p>
      </dgm:t>
    </dgm:pt>
    <dgm:pt modelId="{421A34DA-4C84-4095-9AD7-DBE11F58EA8A}" type="pres">
      <dgm:prSet presAssocID="{70CC6B09-A652-40F0-BBF1-9ECC2F996334}" presName="Name0" presStyleCnt="0">
        <dgm:presLayoutVars>
          <dgm:dir/>
          <dgm:resizeHandles val="exact"/>
        </dgm:presLayoutVars>
      </dgm:prSet>
      <dgm:spPr/>
    </dgm:pt>
    <dgm:pt modelId="{D5CB59E9-8144-45F4-9D48-A059B476C400}" type="pres">
      <dgm:prSet presAssocID="{41641207-0F11-4D83-AFC9-E87C136DF9E9}" presName="composite" presStyleCnt="0"/>
      <dgm:spPr/>
    </dgm:pt>
    <dgm:pt modelId="{AF11C8E8-2091-46E6-8B3E-CB5D063FAC10}" type="pres">
      <dgm:prSet presAssocID="{41641207-0F11-4D83-AFC9-E87C136DF9E9}" presName="bgChev" presStyleLbl="node1" presStyleIdx="0" presStyleCnt="3" custLinFactNeighborX="-19774" custLinFactNeighborY="-9395"/>
      <dgm:spPr/>
    </dgm:pt>
    <dgm:pt modelId="{2ACE4776-382C-4BAC-A47E-3056259F86A5}" type="pres">
      <dgm:prSet presAssocID="{41641207-0F11-4D83-AFC9-E87C136DF9E9}" presName="txNode" presStyleLbl="fgAcc1" presStyleIdx="0" presStyleCnt="3" custScaleX="128506" custLinFactNeighborY="-6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7CA2-F3B4-4853-8573-3E11BC0CAB4A}" type="pres">
      <dgm:prSet presAssocID="{A289860D-B38B-489B-BFC2-C36D02FC410C}" presName="compositeSpace" presStyleCnt="0"/>
      <dgm:spPr/>
    </dgm:pt>
    <dgm:pt modelId="{A1BB47C5-CD10-483D-B142-8E9A3426A907}" type="pres">
      <dgm:prSet presAssocID="{EC3D4A63-53FA-402A-9AD8-112396C2D062}" presName="composite" presStyleCnt="0"/>
      <dgm:spPr/>
    </dgm:pt>
    <dgm:pt modelId="{9CFC0AF7-8BF8-417D-A544-3E4AFAFBE1FD}" type="pres">
      <dgm:prSet presAssocID="{EC3D4A63-53FA-402A-9AD8-112396C2D062}" presName="bgChev" presStyleLbl="node1" presStyleIdx="1" presStyleCnt="3" custLinFactNeighborX="-4984" custLinFactNeighborY="66"/>
      <dgm:spPr/>
    </dgm:pt>
    <dgm:pt modelId="{7BF66EF3-83AA-4C26-9F1F-DF7E754004A0}" type="pres">
      <dgm:prSet presAssocID="{EC3D4A63-53FA-402A-9AD8-112396C2D062}" presName="txNode" presStyleLbl="fgAcc1" presStyleIdx="1" presStyleCnt="3" custLinFactNeighborX="-18449" custLinFactNeighborY="-1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9240-75E0-46E6-AAE1-CBCFF8488DB8}" type="pres">
      <dgm:prSet presAssocID="{EEE1A282-96E8-4C36-8E7B-C234B255B6B1}" presName="compositeSpace" presStyleCnt="0"/>
      <dgm:spPr/>
    </dgm:pt>
    <dgm:pt modelId="{B4B0BD31-55AF-4BFE-ADA5-77CEF3D4A32B}" type="pres">
      <dgm:prSet presAssocID="{7B82E498-966C-40A5-AF50-FA0734F217E1}" presName="composite" presStyleCnt="0"/>
      <dgm:spPr/>
    </dgm:pt>
    <dgm:pt modelId="{106404A4-27F1-43A0-8D50-14AA0D46C45F}" type="pres">
      <dgm:prSet presAssocID="{7B82E498-966C-40A5-AF50-FA0734F217E1}" presName="bgChev" presStyleLbl="node1" presStyleIdx="2" presStyleCnt="3" custLinFactNeighborX="-18279" custLinFactNeighborY="66"/>
      <dgm:spPr/>
    </dgm:pt>
    <dgm:pt modelId="{E69EAA8E-2A84-498F-ABD9-E3ACC5D44ABB}" type="pres">
      <dgm:prSet presAssocID="{7B82E498-966C-40A5-AF50-FA0734F217E1}" presName="txNode" presStyleLbl="fgAcc1" presStyleIdx="2" presStyleCnt="3" custScaleX="146947" custLinFactNeighborX="-11509" custLinFactNeighborY="-1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BFA56-FE52-49C1-B5AF-0DF8F2C9DA9A}" srcId="{70CC6B09-A652-40F0-BBF1-9ECC2F996334}" destId="{41641207-0F11-4D83-AFC9-E87C136DF9E9}" srcOrd="0" destOrd="0" parTransId="{1AA57C71-032B-48B9-B458-BCEDAE3B397D}" sibTransId="{A289860D-B38B-489B-BFC2-C36D02FC410C}"/>
    <dgm:cxn modelId="{F25971E9-9EAA-4569-AF3A-FCFF3ACC4246}" type="presOf" srcId="{7B82E498-966C-40A5-AF50-FA0734F217E1}" destId="{E69EAA8E-2A84-498F-ABD9-E3ACC5D44ABB}" srcOrd="0" destOrd="0" presId="urn:microsoft.com/office/officeart/2005/8/layout/chevronAccent+Icon"/>
    <dgm:cxn modelId="{2E38EAA7-86D6-4699-89CB-C92A236044C1}" srcId="{70CC6B09-A652-40F0-BBF1-9ECC2F996334}" destId="{7B82E498-966C-40A5-AF50-FA0734F217E1}" srcOrd="2" destOrd="0" parTransId="{9C9F4A6D-CAC5-444B-844B-DB6CD54F098E}" sibTransId="{B518CED3-E800-4CA5-8E05-9F9F923A598D}"/>
    <dgm:cxn modelId="{CAB8229F-726C-4803-93E9-8AB6CC5B207C}" type="presOf" srcId="{41641207-0F11-4D83-AFC9-E87C136DF9E9}" destId="{2ACE4776-382C-4BAC-A47E-3056259F86A5}" srcOrd="0" destOrd="0" presId="urn:microsoft.com/office/officeart/2005/8/layout/chevronAccent+Icon"/>
    <dgm:cxn modelId="{18AA5970-33AF-46F8-9EE7-2C88F44C39CF}" type="presOf" srcId="{EC3D4A63-53FA-402A-9AD8-112396C2D062}" destId="{7BF66EF3-83AA-4C26-9F1F-DF7E754004A0}" srcOrd="0" destOrd="0" presId="urn:microsoft.com/office/officeart/2005/8/layout/chevronAccent+Icon"/>
    <dgm:cxn modelId="{6F3B0C45-ACAD-4552-BE29-B287B74D7283}" srcId="{70CC6B09-A652-40F0-BBF1-9ECC2F996334}" destId="{EC3D4A63-53FA-402A-9AD8-112396C2D062}" srcOrd="1" destOrd="0" parTransId="{E0F705EC-A224-4225-9332-AF266CDEDEA9}" sibTransId="{EEE1A282-96E8-4C36-8E7B-C234B255B6B1}"/>
    <dgm:cxn modelId="{DCA21F8A-8E31-4CA5-80CF-634919AF7072}" type="presOf" srcId="{70CC6B09-A652-40F0-BBF1-9ECC2F996334}" destId="{421A34DA-4C84-4095-9AD7-DBE11F58EA8A}" srcOrd="0" destOrd="0" presId="urn:microsoft.com/office/officeart/2005/8/layout/chevronAccent+Icon"/>
    <dgm:cxn modelId="{92B10062-2F03-4F0E-868D-4D7F5396135E}" type="presParOf" srcId="{421A34DA-4C84-4095-9AD7-DBE11F58EA8A}" destId="{D5CB59E9-8144-45F4-9D48-A059B476C400}" srcOrd="0" destOrd="0" presId="urn:microsoft.com/office/officeart/2005/8/layout/chevronAccent+Icon"/>
    <dgm:cxn modelId="{9666FC53-ADAA-4D25-B108-510C816DF828}" type="presParOf" srcId="{D5CB59E9-8144-45F4-9D48-A059B476C400}" destId="{AF11C8E8-2091-46E6-8B3E-CB5D063FAC10}" srcOrd="0" destOrd="0" presId="urn:microsoft.com/office/officeart/2005/8/layout/chevronAccent+Icon"/>
    <dgm:cxn modelId="{8EF30BBE-7418-4DEE-9B55-FD2146DB3F9D}" type="presParOf" srcId="{D5CB59E9-8144-45F4-9D48-A059B476C400}" destId="{2ACE4776-382C-4BAC-A47E-3056259F86A5}" srcOrd="1" destOrd="0" presId="urn:microsoft.com/office/officeart/2005/8/layout/chevronAccent+Icon"/>
    <dgm:cxn modelId="{F695A52C-DAA1-4E01-BA26-4630D660C5FB}" type="presParOf" srcId="{421A34DA-4C84-4095-9AD7-DBE11F58EA8A}" destId="{DFF97CA2-F3B4-4853-8573-3E11BC0CAB4A}" srcOrd="1" destOrd="0" presId="urn:microsoft.com/office/officeart/2005/8/layout/chevronAccent+Icon"/>
    <dgm:cxn modelId="{3848F3D8-13C7-408F-B2B4-400DDD2F1EFA}" type="presParOf" srcId="{421A34DA-4C84-4095-9AD7-DBE11F58EA8A}" destId="{A1BB47C5-CD10-483D-B142-8E9A3426A907}" srcOrd="2" destOrd="0" presId="urn:microsoft.com/office/officeart/2005/8/layout/chevronAccent+Icon"/>
    <dgm:cxn modelId="{47516BEC-5515-413A-B8CE-CF3EFD8F1FC6}" type="presParOf" srcId="{A1BB47C5-CD10-483D-B142-8E9A3426A907}" destId="{9CFC0AF7-8BF8-417D-A544-3E4AFAFBE1FD}" srcOrd="0" destOrd="0" presId="urn:microsoft.com/office/officeart/2005/8/layout/chevronAccent+Icon"/>
    <dgm:cxn modelId="{42D385A2-8661-4F8A-A2D9-E10AD012B1C1}" type="presParOf" srcId="{A1BB47C5-CD10-483D-B142-8E9A3426A907}" destId="{7BF66EF3-83AA-4C26-9F1F-DF7E754004A0}" srcOrd="1" destOrd="0" presId="urn:microsoft.com/office/officeart/2005/8/layout/chevronAccent+Icon"/>
    <dgm:cxn modelId="{4776DBB1-E34B-4DBE-B9AF-B50672FCE60A}" type="presParOf" srcId="{421A34DA-4C84-4095-9AD7-DBE11F58EA8A}" destId="{15DE9240-75E0-46E6-AAE1-CBCFF8488DB8}" srcOrd="3" destOrd="0" presId="urn:microsoft.com/office/officeart/2005/8/layout/chevronAccent+Icon"/>
    <dgm:cxn modelId="{C2F8692F-1317-45A9-9A77-63F5FE98F15B}" type="presParOf" srcId="{421A34DA-4C84-4095-9AD7-DBE11F58EA8A}" destId="{B4B0BD31-55AF-4BFE-ADA5-77CEF3D4A32B}" srcOrd="4" destOrd="0" presId="urn:microsoft.com/office/officeart/2005/8/layout/chevronAccent+Icon"/>
    <dgm:cxn modelId="{80E1D367-3418-4D17-8F4E-35AABDE6AF57}" type="presParOf" srcId="{B4B0BD31-55AF-4BFE-ADA5-77CEF3D4A32B}" destId="{106404A4-27F1-43A0-8D50-14AA0D46C45F}" srcOrd="0" destOrd="0" presId="urn:microsoft.com/office/officeart/2005/8/layout/chevronAccent+Icon"/>
    <dgm:cxn modelId="{A6593C59-222E-424E-B53D-309649EF3ED7}" type="presParOf" srcId="{B4B0BD31-55AF-4BFE-ADA5-77CEF3D4A32B}" destId="{E69EAA8E-2A84-498F-ABD9-E3ACC5D44ABB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BD3A9-AF60-40CC-885F-8313581C0A7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303AF-1BD6-457A-99B0-DE4465E9A737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solidFill>
                <a:srgbClr val="FFC000"/>
              </a:solidFill>
            </a:rPr>
            <a:t>Gr:Ovina</a:t>
          </a:r>
        </a:p>
      </dgm:t>
    </dgm:pt>
    <dgm:pt modelId="{A6547731-5612-43E2-8D2F-2374602F8556}" type="parTrans" cxnId="{E1CE40B5-2ADE-415D-9CF2-8E571E6E76BD}">
      <dgm:prSet/>
      <dgm:spPr/>
      <dgm:t>
        <a:bodyPr/>
        <a:lstStyle/>
        <a:p>
          <a:endParaRPr lang="en-US"/>
        </a:p>
      </dgm:t>
    </dgm:pt>
    <dgm:pt modelId="{7C31187C-6A8D-4676-9CBE-716F38C6902F}" type="sibTrans" cxnId="{E1CE40B5-2ADE-415D-9CF2-8E571E6E76BD}">
      <dgm:prSet/>
      <dgm:spPr/>
      <dgm:t>
        <a:bodyPr/>
        <a:lstStyle/>
        <a:p>
          <a:endParaRPr lang="en-US"/>
        </a:p>
      </dgm:t>
    </dgm:pt>
    <dgm:pt modelId="{905ECE3B-E0E8-4451-A45C-C08CAA67404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G:Ovis</a:t>
          </a:r>
        </a:p>
      </dgm:t>
    </dgm:pt>
    <dgm:pt modelId="{203A9E1D-88F5-4CE1-9D6B-7C9ADAAC561E}" type="parTrans" cxnId="{92ECFF9F-9EBC-4195-ABBD-DAA725C4D3B2}">
      <dgm:prSet/>
      <dgm:spPr/>
      <dgm:t>
        <a:bodyPr/>
        <a:lstStyle/>
        <a:p>
          <a:endParaRPr lang="en-US"/>
        </a:p>
      </dgm:t>
    </dgm:pt>
    <dgm:pt modelId="{E07C8B92-F125-42E2-9D12-05171B360284}" type="sibTrans" cxnId="{92ECFF9F-9EBC-4195-ABBD-DAA725C4D3B2}">
      <dgm:prSet/>
      <dgm:spPr/>
      <dgm:t>
        <a:bodyPr/>
        <a:lstStyle/>
        <a:p>
          <a:endParaRPr lang="en-US"/>
        </a:p>
      </dgm:t>
    </dgm:pt>
    <dgm:pt modelId="{AB24C98E-6F17-4528-95B2-033DCB44E60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SN1:</a:t>
          </a:r>
          <a:r>
            <a:rPr lang="en-US" sz="2800" b="1" i="1" u="sng" dirty="0">
              <a:solidFill>
                <a:schemeClr val="tx1"/>
              </a:solidFill>
            </a:rPr>
            <a:t>Ovis</a:t>
          </a:r>
          <a:r>
            <a:rPr lang="en-US" sz="2800" dirty="0"/>
            <a:t> </a:t>
          </a:r>
          <a:r>
            <a:rPr lang="en-US" sz="2800" b="1" i="1" u="sng" dirty="0">
              <a:solidFill>
                <a:schemeClr val="tx1"/>
              </a:solidFill>
            </a:rPr>
            <a:t>musimon</a:t>
          </a:r>
        </a:p>
        <a:p>
          <a:r>
            <a:rPr lang="ar-EG" sz="2000" dirty="0"/>
            <a:t>اغنام الموفلون وتوجد في كورسيكا وقبرص وروسيا</a:t>
          </a:r>
          <a:endParaRPr lang="en-US" sz="2000" dirty="0"/>
        </a:p>
      </dgm:t>
    </dgm:pt>
    <dgm:pt modelId="{5A30229C-2EF4-4D7B-B919-65A13FB2F2E7}" type="parTrans" cxnId="{DFC45618-2B87-400D-8EA4-913655949874}">
      <dgm:prSet/>
      <dgm:spPr/>
      <dgm:t>
        <a:bodyPr/>
        <a:lstStyle/>
        <a:p>
          <a:endParaRPr lang="en-US"/>
        </a:p>
      </dgm:t>
    </dgm:pt>
    <dgm:pt modelId="{5DD4988F-B9B0-4BF7-B944-4848E107EAA8}" type="sibTrans" cxnId="{DFC45618-2B87-400D-8EA4-913655949874}">
      <dgm:prSet/>
      <dgm:spPr/>
      <dgm:t>
        <a:bodyPr/>
        <a:lstStyle/>
        <a:p>
          <a:endParaRPr lang="en-US"/>
        </a:p>
      </dgm:t>
    </dgm:pt>
    <dgm:pt modelId="{853F525A-84C5-490E-AE0D-BE0D5633744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SN2:</a:t>
          </a:r>
          <a:r>
            <a:rPr lang="en-US" sz="2800" b="1" i="1" u="sng" dirty="0">
              <a:solidFill>
                <a:schemeClr val="tx1"/>
              </a:solidFill>
            </a:rPr>
            <a:t>Ovis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b="1" i="1" u="sng" dirty="0">
              <a:solidFill>
                <a:schemeClr val="tx1"/>
              </a:solidFill>
            </a:rPr>
            <a:t>orientalis</a:t>
          </a:r>
          <a:endParaRPr lang="ar-EG" sz="2800" b="1" i="1" u="sng" dirty="0">
            <a:solidFill>
              <a:schemeClr val="tx1"/>
            </a:solidFill>
          </a:endParaRPr>
        </a:p>
        <a:p>
          <a:r>
            <a:rPr lang="ar-EG" sz="2000" dirty="0"/>
            <a:t>اغنام الاوريال وتوجد في افغانستان وغرب اسيا</a:t>
          </a:r>
          <a:endParaRPr lang="en-US" sz="2000" dirty="0"/>
        </a:p>
      </dgm:t>
    </dgm:pt>
    <dgm:pt modelId="{A18E8A55-CA83-4270-99CD-C667D45D3599}" type="parTrans" cxnId="{AD806FD3-4F42-4064-9984-EB47A4D7A4E7}">
      <dgm:prSet/>
      <dgm:spPr/>
      <dgm:t>
        <a:bodyPr/>
        <a:lstStyle/>
        <a:p>
          <a:endParaRPr lang="en-US"/>
        </a:p>
      </dgm:t>
    </dgm:pt>
    <dgm:pt modelId="{55764B87-5165-4305-865D-856F84DFF4B9}" type="sibTrans" cxnId="{AD806FD3-4F42-4064-9984-EB47A4D7A4E7}">
      <dgm:prSet/>
      <dgm:spPr/>
      <dgm:t>
        <a:bodyPr/>
        <a:lstStyle/>
        <a:p>
          <a:endParaRPr lang="en-US"/>
        </a:p>
      </dgm:t>
    </dgm:pt>
    <dgm:pt modelId="{A11DDC42-48ED-444C-B3C2-D7F99C261C9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300" dirty="0">
              <a:solidFill>
                <a:schemeClr val="tx1"/>
              </a:solidFill>
            </a:rPr>
            <a:t>SN3:</a:t>
          </a:r>
          <a:r>
            <a:rPr lang="en-US" sz="3300" b="1" i="1" u="sng" dirty="0">
              <a:solidFill>
                <a:schemeClr val="tx1"/>
              </a:solidFill>
            </a:rPr>
            <a:t>Ovis</a:t>
          </a:r>
          <a:r>
            <a:rPr lang="en-US" sz="3300" dirty="0">
              <a:solidFill>
                <a:schemeClr val="tx1"/>
              </a:solidFill>
            </a:rPr>
            <a:t> </a:t>
          </a:r>
          <a:r>
            <a:rPr lang="en-US" sz="3300" b="1" i="1" u="sng" dirty="0">
              <a:solidFill>
                <a:schemeClr val="tx1"/>
              </a:solidFill>
            </a:rPr>
            <a:t>ammon</a:t>
          </a:r>
          <a:endParaRPr lang="ar-EG" sz="3300" b="1" i="1" u="sng" dirty="0">
            <a:solidFill>
              <a:schemeClr val="tx1"/>
            </a:solidFill>
          </a:endParaRPr>
        </a:p>
        <a:p>
          <a:r>
            <a:rPr lang="ar-EG" sz="2000" dirty="0"/>
            <a:t>اغنام الارجالي وتوجد في وسط اسيا</a:t>
          </a:r>
          <a:endParaRPr lang="en-US" sz="2000" dirty="0"/>
        </a:p>
      </dgm:t>
    </dgm:pt>
    <dgm:pt modelId="{21096F66-063E-4668-822A-6DDA522FEF4E}" type="parTrans" cxnId="{8BEF8654-CC28-4AD0-B56B-39C5429A1935}">
      <dgm:prSet/>
      <dgm:spPr/>
      <dgm:t>
        <a:bodyPr/>
        <a:lstStyle/>
        <a:p>
          <a:endParaRPr lang="en-US"/>
        </a:p>
      </dgm:t>
    </dgm:pt>
    <dgm:pt modelId="{A46DB06A-3F6C-4D2A-98CC-1F03AF644C48}" type="sibTrans" cxnId="{8BEF8654-CC28-4AD0-B56B-39C5429A1935}">
      <dgm:prSet/>
      <dgm:spPr/>
      <dgm:t>
        <a:bodyPr/>
        <a:lstStyle/>
        <a:p>
          <a:endParaRPr lang="en-US"/>
        </a:p>
      </dgm:t>
    </dgm:pt>
    <dgm:pt modelId="{8CA8B95B-3DB9-4047-B2D9-838BE96D3F7E}" type="pres">
      <dgm:prSet presAssocID="{553BD3A9-AF60-40CC-885F-8313581C0A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6E62D-7698-40D7-B751-4A759A878BA5}" type="pres">
      <dgm:prSet presAssocID="{008303AF-1BD6-457A-99B0-DE4465E9A7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ACD79-2CDD-40BC-A758-58260E0F33DD}" type="pres">
      <dgm:prSet presAssocID="{7C31187C-6A8D-4676-9CBE-716F38C690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14C6171-345E-48B5-A595-C455201F0A77}" type="pres">
      <dgm:prSet presAssocID="{7C31187C-6A8D-4676-9CBE-716F38C6902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9CC4F4F-50B1-4FF7-A009-3318B8F28B44}" type="pres">
      <dgm:prSet presAssocID="{905ECE3B-E0E8-4451-A45C-C08CAA6740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D003B-FFF6-4AFF-9A36-C29293757701}" type="pres">
      <dgm:prSet presAssocID="{E07C8B92-F125-42E2-9D12-05171B3602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69D8FFC-1CC6-4AA5-BC15-D098D239A63F}" type="pres">
      <dgm:prSet presAssocID="{E07C8B92-F125-42E2-9D12-05171B3602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9F72D29-1E23-438F-A477-0050167D704F}" type="pres">
      <dgm:prSet presAssocID="{AB24C98E-6F17-4528-95B2-033DCB44E607}" presName="node" presStyleLbl="node1" presStyleIdx="2" presStyleCnt="5" custScaleY="61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70DB4-D4FB-4576-920C-C48C7BA4BBF4}" type="pres">
      <dgm:prSet presAssocID="{5DD4988F-B9B0-4BF7-B944-4848E107EAA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64BEB9A-A064-464D-9BB1-DABE81513305}" type="pres">
      <dgm:prSet presAssocID="{5DD4988F-B9B0-4BF7-B944-4848E107EA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0E1D209-61B8-45B7-AFE7-5F81823D0BCA}" type="pres">
      <dgm:prSet presAssocID="{853F525A-84C5-490E-AE0D-BE0D5633744A}" presName="node" presStyleLbl="node1" presStyleIdx="3" presStyleCnt="5" custScaleY="60914" custLinFactNeighborX="335" custLinFactNeighborY="2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7B173-0B9E-458E-BF88-D05BC704CA06}" type="pres">
      <dgm:prSet presAssocID="{55764B87-5165-4305-865D-856F84DFF4B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B3CF9A7-FA80-496F-95C6-DC1A68CD138C}" type="pres">
      <dgm:prSet presAssocID="{55764B87-5165-4305-865D-856F84DFF4B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B8DF5E6-31B2-4CC2-9397-84632EC02AB9}" type="pres">
      <dgm:prSet presAssocID="{A11DDC42-48ED-444C-B3C2-D7F99C261C98}" presName="node" presStyleLbl="node1" presStyleIdx="4" presStyleCnt="5" custScaleX="140663" custScaleY="65706" custLinFactNeighborX="1298" custLinFactNeighborY="5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F8654-CC28-4AD0-B56B-39C5429A1935}" srcId="{553BD3A9-AF60-40CC-885F-8313581C0A77}" destId="{A11DDC42-48ED-444C-B3C2-D7F99C261C98}" srcOrd="4" destOrd="0" parTransId="{21096F66-063E-4668-822A-6DDA522FEF4E}" sibTransId="{A46DB06A-3F6C-4D2A-98CC-1F03AF644C48}"/>
    <dgm:cxn modelId="{B5523648-3CF7-4E5A-BD68-4F520A46508A}" type="presOf" srcId="{E07C8B92-F125-42E2-9D12-05171B360284}" destId="{169D8FFC-1CC6-4AA5-BC15-D098D239A63F}" srcOrd="1" destOrd="0" presId="urn:microsoft.com/office/officeart/2005/8/layout/process5"/>
    <dgm:cxn modelId="{1DFF7767-B202-4F8B-B63D-E5FDDF63DC07}" type="presOf" srcId="{7C31187C-6A8D-4676-9CBE-716F38C6902F}" destId="{F26ACD79-2CDD-40BC-A758-58260E0F33DD}" srcOrd="0" destOrd="0" presId="urn:microsoft.com/office/officeart/2005/8/layout/process5"/>
    <dgm:cxn modelId="{DFC45618-2B87-400D-8EA4-913655949874}" srcId="{553BD3A9-AF60-40CC-885F-8313581C0A77}" destId="{AB24C98E-6F17-4528-95B2-033DCB44E607}" srcOrd="2" destOrd="0" parTransId="{5A30229C-2EF4-4D7B-B919-65A13FB2F2E7}" sibTransId="{5DD4988F-B9B0-4BF7-B944-4848E107EAA8}"/>
    <dgm:cxn modelId="{19D787E4-3A20-472A-889C-714D00D8E92C}" type="presOf" srcId="{E07C8B92-F125-42E2-9D12-05171B360284}" destId="{F94D003B-FFF6-4AFF-9A36-C29293757701}" srcOrd="0" destOrd="0" presId="urn:microsoft.com/office/officeart/2005/8/layout/process5"/>
    <dgm:cxn modelId="{D2016EC0-AD65-40D3-AF51-E98748548B89}" type="presOf" srcId="{008303AF-1BD6-457A-99B0-DE4465E9A737}" destId="{FED6E62D-7698-40D7-B751-4A759A878BA5}" srcOrd="0" destOrd="0" presId="urn:microsoft.com/office/officeart/2005/8/layout/process5"/>
    <dgm:cxn modelId="{BC8B999C-23F6-49F8-9E79-7CD37EBC330D}" type="presOf" srcId="{905ECE3B-E0E8-4451-A45C-C08CAA674048}" destId="{C9CC4F4F-50B1-4FF7-A009-3318B8F28B44}" srcOrd="0" destOrd="0" presId="urn:microsoft.com/office/officeart/2005/8/layout/process5"/>
    <dgm:cxn modelId="{AD806FD3-4F42-4064-9984-EB47A4D7A4E7}" srcId="{553BD3A9-AF60-40CC-885F-8313581C0A77}" destId="{853F525A-84C5-490E-AE0D-BE0D5633744A}" srcOrd="3" destOrd="0" parTransId="{A18E8A55-CA83-4270-99CD-C667D45D3599}" sibTransId="{55764B87-5165-4305-865D-856F84DFF4B9}"/>
    <dgm:cxn modelId="{FDF21909-4657-4FE9-82B4-EA5493EC70DA}" type="presOf" srcId="{7C31187C-6A8D-4676-9CBE-716F38C6902F}" destId="{814C6171-345E-48B5-A595-C455201F0A77}" srcOrd="1" destOrd="0" presId="urn:microsoft.com/office/officeart/2005/8/layout/process5"/>
    <dgm:cxn modelId="{E1CE40B5-2ADE-415D-9CF2-8E571E6E76BD}" srcId="{553BD3A9-AF60-40CC-885F-8313581C0A77}" destId="{008303AF-1BD6-457A-99B0-DE4465E9A737}" srcOrd="0" destOrd="0" parTransId="{A6547731-5612-43E2-8D2F-2374602F8556}" sibTransId="{7C31187C-6A8D-4676-9CBE-716F38C6902F}"/>
    <dgm:cxn modelId="{15199C92-D933-4792-8728-CD6D93C8E5CD}" type="presOf" srcId="{5DD4988F-B9B0-4BF7-B944-4848E107EAA8}" destId="{80270DB4-D4FB-4576-920C-C48C7BA4BBF4}" srcOrd="0" destOrd="0" presId="urn:microsoft.com/office/officeart/2005/8/layout/process5"/>
    <dgm:cxn modelId="{F3F83D99-E3BD-4B85-9C6F-2E15FC93D085}" type="presOf" srcId="{853F525A-84C5-490E-AE0D-BE0D5633744A}" destId="{B0E1D209-61B8-45B7-AFE7-5F81823D0BCA}" srcOrd="0" destOrd="0" presId="urn:microsoft.com/office/officeart/2005/8/layout/process5"/>
    <dgm:cxn modelId="{92ECFF9F-9EBC-4195-ABBD-DAA725C4D3B2}" srcId="{553BD3A9-AF60-40CC-885F-8313581C0A77}" destId="{905ECE3B-E0E8-4451-A45C-C08CAA674048}" srcOrd="1" destOrd="0" parTransId="{203A9E1D-88F5-4CE1-9D6B-7C9ADAAC561E}" sibTransId="{E07C8B92-F125-42E2-9D12-05171B360284}"/>
    <dgm:cxn modelId="{CAD6891E-7E0D-459A-A8B2-B0376AFBA97D}" type="presOf" srcId="{A11DDC42-48ED-444C-B3C2-D7F99C261C98}" destId="{DB8DF5E6-31B2-4CC2-9397-84632EC02AB9}" srcOrd="0" destOrd="0" presId="urn:microsoft.com/office/officeart/2005/8/layout/process5"/>
    <dgm:cxn modelId="{0A7A8BC8-B294-4187-87B4-CBC4FEBEDB87}" type="presOf" srcId="{5DD4988F-B9B0-4BF7-B944-4848E107EAA8}" destId="{764BEB9A-A064-464D-9BB1-DABE81513305}" srcOrd="1" destOrd="0" presId="urn:microsoft.com/office/officeart/2005/8/layout/process5"/>
    <dgm:cxn modelId="{C4B5973B-BDBC-4E6A-B1AB-36E3A55FCFDF}" type="presOf" srcId="{AB24C98E-6F17-4528-95B2-033DCB44E607}" destId="{99F72D29-1E23-438F-A477-0050167D704F}" srcOrd="0" destOrd="0" presId="urn:microsoft.com/office/officeart/2005/8/layout/process5"/>
    <dgm:cxn modelId="{7F5E4B32-CD50-4264-8697-543E06425DDB}" type="presOf" srcId="{553BD3A9-AF60-40CC-885F-8313581C0A77}" destId="{8CA8B95B-3DB9-4047-B2D9-838BE96D3F7E}" srcOrd="0" destOrd="0" presId="urn:microsoft.com/office/officeart/2005/8/layout/process5"/>
    <dgm:cxn modelId="{04EC2C1E-3118-420C-835A-3ED5EB4A7461}" type="presOf" srcId="{55764B87-5165-4305-865D-856F84DFF4B9}" destId="{9257B173-0B9E-458E-BF88-D05BC704CA06}" srcOrd="0" destOrd="0" presId="urn:microsoft.com/office/officeart/2005/8/layout/process5"/>
    <dgm:cxn modelId="{EB4B62E0-826E-434A-AB2D-B46FEC208EFA}" type="presOf" srcId="{55764B87-5165-4305-865D-856F84DFF4B9}" destId="{CB3CF9A7-FA80-496F-95C6-DC1A68CD138C}" srcOrd="1" destOrd="0" presId="urn:microsoft.com/office/officeart/2005/8/layout/process5"/>
    <dgm:cxn modelId="{DE91E9E0-6670-40DE-B158-601CFBC068FF}" type="presParOf" srcId="{8CA8B95B-3DB9-4047-B2D9-838BE96D3F7E}" destId="{FED6E62D-7698-40D7-B751-4A759A878BA5}" srcOrd="0" destOrd="0" presId="urn:microsoft.com/office/officeart/2005/8/layout/process5"/>
    <dgm:cxn modelId="{3BE0F6AA-663B-425A-AC3C-B7444EA87030}" type="presParOf" srcId="{8CA8B95B-3DB9-4047-B2D9-838BE96D3F7E}" destId="{F26ACD79-2CDD-40BC-A758-58260E0F33DD}" srcOrd="1" destOrd="0" presId="urn:microsoft.com/office/officeart/2005/8/layout/process5"/>
    <dgm:cxn modelId="{CFCEE136-48C6-4F3D-A747-F410D58D53FF}" type="presParOf" srcId="{F26ACD79-2CDD-40BC-A758-58260E0F33DD}" destId="{814C6171-345E-48B5-A595-C455201F0A77}" srcOrd="0" destOrd="0" presId="urn:microsoft.com/office/officeart/2005/8/layout/process5"/>
    <dgm:cxn modelId="{F6801946-B14E-4BC6-8C26-3A7FB2EE02A6}" type="presParOf" srcId="{8CA8B95B-3DB9-4047-B2D9-838BE96D3F7E}" destId="{C9CC4F4F-50B1-4FF7-A009-3318B8F28B44}" srcOrd="2" destOrd="0" presId="urn:microsoft.com/office/officeart/2005/8/layout/process5"/>
    <dgm:cxn modelId="{7193EA30-4759-4BC7-9F26-806AFF9E2CE6}" type="presParOf" srcId="{8CA8B95B-3DB9-4047-B2D9-838BE96D3F7E}" destId="{F94D003B-FFF6-4AFF-9A36-C29293757701}" srcOrd="3" destOrd="0" presId="urn:microsoft.com/office/officeart/2005/8/layout/process5"/>
    <dgm:cxn modelId="{5B7F976A-026C-4578-B13C-EC371B25B44D}" type="presParOf" srcId="{F94D003B-FFF6-4AFF-9A36-C29293757701}" destId="{169D8FFC-1CC6-4AA5-BC15-D098D239A63F}" srcOrd="0" destOrd="0" presId="urn:microsoft.com/office/officeart/2005/8/layout/process5"/>
    <dgm:cxn modelId="{E40F4593-FB25-4906-8E05-E4EE983ABE39}" type="presParOf" srcId="{8CA8B95B-3DB9-4047-B2D9-838BE96D3F7E}" destId="{99F72D29-1E23-438F-A477-0050167D704F}" srcOrd="4" destOrd="0" presId="urn:microsoft.com/office/officeart/2005/8/layout/process5"/>
    <dgm:cxn modelId="{54D0264D-F173-4381-A8C5-38D423BC06CB}" type="presParOf" srcId="{8CA8B95B-3DB9-4047-B2D9-838BE96D3F7E}" destId="{80270DB4-D4FB-4576-920C-C48C7BA4BBF4}" srcOrd="5" destOrd="0" presId="urn:microsoft.com/office/officeart/2005/8/layout/process5"/>
    <dgm:cxn modelId="{4292D5C0-871F-4B9F-90BF-0CC4A659206F}" type="presParOf" srcId="{80270DB4-D4FB-4576-920C-C48C7BA4BBF4}" destId="{764BEB9A-A064-464D-9BB1-DABE81513305}" srcOrd="0" destOrd="0" presId="urn:microsoft.com/office/officeart/2005/8/layout/process5"/>
    <dgm:cxn modelId="{63CCC603-2DFA-4019-8F74-C85C1279C7D6}" type="presParOf" srcId="{8CA8B95B-3DB9-4047-B2D9-838BE96D3F7E}" destId="{B0E1D209-61B8-45B7-AFE7-5F81823D0BCA}" srcOrd="6" destOrd="0" presId="urn:microsoft.com/office/officeart/2005/8/layout/process5"/>
    <dgm:cxn modelId="{19EA0A14-1F1F-471E-BD16-0B97CC0B82EA}" type="presParOf" srcId="{8CA8B95B-3DB9-4047-B2D9-838BE96D3F7E}" destId="{9257B173-0B9E-458E-BF88-D05BC704CA06}" srcOrd="7" destOrd="0" presId="urn:microsoft.com/office/officeart/2005/8/layout/process5"/>
    <dgm:cxn modelId="{B25B3CB7-4EED-43E1-AC92-728EEA403359}" type="presParOf" srcId="{9257B173-0B9E-458E-BF88-D05BC704CA06}" destId="{CB3CF9A7-FA80-496F-95C6-DC1A68CD138C}" srcOrd="0" destOrd="0" presId="urn:microsoft.com/office/officeart/2005/8/layout/process5"/>
    <dgm:cxn modelId="{4C1A34C7-0799-4C60-8F9E-9ECEE41B3818}" type="presParOf" srcId="{8CA8B95B-3DB9-4047-B2D9-838BE96D3F7E}" destId="{DB8DF5E6-31B2-4CC2-9397-84632EC02AB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E70A1-2C75-4589-9388-BE5DE9998977}">
      <dsp:nvSpPr>
        <dsp:cNvPr id="0" name=""/>
        <dsp:cNvSpPr/>
      </dsp:nvSpPr>
      <dsp:spPr>
        <a:xfrm>
          <a:off x="3179084" y="1903504"/>
          <a:ext cx="2404339" cy="2079850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C00000"/>
              </a:solidFill>
            </a:rPr>
            <a:t>Gr:Caprina</a:t>
          </a:r>
        </a:p>
      </dsp:txBody>
      <dsp:txXfrm>
        <a:off x="3577517" y="2248164"/>
        <a:ext cx="1607473" cy="1390530"/>
      </dsp:txXfrm>
    </dsp:sp>
    <dsp:sp modelId="{A3F2BDDB-6966-44B8-BB41-F2E1F076FD77}">
      <dsp:nvSpPr>
        <dsp:cNvPr id="0" name=""/>
        <dsp:cNvSpPr/>
      </dsp:nvSpPr>
      <dsp:spPr>
        <a:xfrm>
          <a:off x="4594716" y="908145"/>
          <a:ext cx="907150" cy="7816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A282C-6EE8-408B-9DCA-7C424EEF2C10}">
      <dsp:nvSpPr>
        <dsp:cNvPr id="0" name=""/>
        <dsp:cNvSpPr/>
      </dsp:nvSpPr>
      <dsp:spPr>
        <a:xfrm>
          <a:off x="3308799" y="-473"/>
          <a:ext cx="2177145" cy="175092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FFFF00"/>
              </a:solidFill>
            </a:rPr>
            <a:t>G:Capra</a:t>
          </a:r>
        </a:p>
      </dsp:txBody>
      <dsp:txXfrm>
        <a:off x="3656974" y="279539"/>
        <a:ext cx="1480795" cy="1190898"/>
      </dsp:txXfrm>
    </dsp:sp>
    <dsp:sp modelId="{E63EE8E6-B318-4157-9287-46D4945D268C}">
      <dsp:nvSpPr>
        <dsp:cNvPr id="0" name=""/>
        <dsp:cNvSpPr/>
      </dsp:nvSpPr>
      <dsp:spPr>
        <a:xfrm>
          <a:off x="5653431" y="2369376"/>
          <a:ext cx="907150" cy="7816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5773-AD59-4A9D-8661-7801ADB8CEA2}">
      <dsp:nvSpPr>
        <dsp:cNvPr id="0" name=""/>
        <dsp:cNvSpPr/>
      </dsp:nvSpPr>
      <dsp:spPr>
        <a:xfrm>
          <a:off x="5156538" y="1133345"/>
          <a:ext cx="3299352" cy="17045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S.N:</a:t>
          </a:r>
          <a:r>
            <a:rPr lang="en-US" sz="2000" b="1" i="1" u="sng" kern="1200" dirty="0">
              <a:solidFill>
                <a:schemeClr val="tx1"/>
              </a:solidFill>
            </a:rPr>
            <a:t>Capra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b="1" i="1" u="sng" kern="1200" dirty="0">
              <a:solidFill>
                <a:schemeClr val="tx1"/>
              </a:solidFill>
            </a:rPr>
            <a:t>hircus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dirty="0"/>
            <a:t>الماعز الحقيقي</a:t>
          </a:r>
          <a:endParaRPr lang="en-US" sz="1800" kern="1200" dirty="0"/>
        </a:p>
      </dsp:txBody>
      <dsp:txXfrm>
        <a:off x="5593816" y="1359260"/>
        <a:ext cx="2424796" cy="1252744"/>
      </dsp:txXfrm>
    </dsp:sp>
    <dsp:sp modelId="{25988051-2A9E-4056-AD27-248A2D5F316E}">
      <dsp:nvSpPr>
        <dsp:cNvPr id="0" name=""/>
        <dsp:cNvSpPr/>
      </dsp:nvSpPr>
      <dsp:spPr>
        <a:xfrm>
          <a:off x="4917979" y="4018832"/>
          <a:ext cx="907150" cy="7816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8BB6-F715-482C-B197-EC0CFD54233D}">
      <dsp:nvSpPr>
        <dsp:cNvPr id="0" name=""/>
        <dsp:cNvSpPr/>
      </dsp:nvSpPr>
      <dsp:spPr>
        <a:xfrm>
          <a:off x="5193226" y="3139459"/>
          <a:ext cx="3262664" cy="17045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u="none" kern="1200" dirty="0">
              <a:solidFill>
                <a:schemeClr val="tx1"/>
              </a:solidFill>
            </a:rPr>
            <a:t>S.N:</a:t>
          </a:r>
          <a:r>
            <a:rPr lang="en-US" sz="2000" b="1" i="1" u="sng" kern="1200" dirty="0">
              <a:solidFill>
                <a:schemeClr val="tx1"/>
              </a:solidFill>
            </a:rPr>
            <a:t>Capra</a:t>
          </a:r>
          <a:r>
            <a:rPr lang="en-US" sz="2000" b="1" i="1" u="none" kern="1200" dirty="0">
              <a:solidFill>
                <a:schemeClr val="tx1"/>
              </a:solidFill>
            </a:rPr>
            <a:t> </a:t>
          </a:r>
          <a:r>
            <a:rPr lang="en-US" sz="2000" b="1" i="1" u="sng" kern="1200" dirty="0">
              <a:solidFill>
                <a:schemeClr val="tx1"/>
              </a:solidFill>
            </a:rPr>
            <a:t>falconeri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dirty="0"/>
            <a:t>ماعز المارخور</a:t>
          </a:r>
          <a:endParaRPr lang="en-US" sz="1800" kern="1200" dirty="0"/>
        </a:p>
      </dsp:txBody>
      <dsp:txXfrm>
        <a:off x="5627447" y="3366317"/>
        <a:ext cx="2394222" cy="1250858"/>
      </dsp:txXfrm>
    </dsp:sp>
    <dsp:sp modelId="{7B233C3B-2A66-4DC7-9BC0-C3CF26C381A5}">
      <dsp:nvSpPr>
        <dsp:cNvPr id="0" name=""/>
        <dsp:cNvSpPr/>
      </dsp:nvSpPr>
      <dsp:spPr>
        <a:xfrm>
          <a:off x="3093612" y="4190052"/>
          <a:ext cx="907150" cy="7816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492B-856C-4DC3-9BD9-BB7BFB99159E}">
      <dsp:nvSpPr>
        <dsp:cNvPr id="0" name=""/>
        <dsp:cNvSpPr/>
      </dsp:nvSpPr>
      <dsp:spPr>
        <a:xfrm>
          <a:off x="3009997" y="4170702"/>
          <a:ext cx="2871808" cy="17045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S.N:</a:t>
          </a:r>
          <a:r>
            <a:rPr lang="en-US" sz="2000" b="1" i="1" u="sng" kern="1200" dirty="0">
              <a:solidFill>
                <a:schemeClr val="tx1"/>
              </a:solidFill>
            </a:rPr>
            <a:t>Capra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b="1" i="1" u="sng" kern="1200" dirty="0">
              <a:solidFill>
                <a:schemeClr val="tx1"/>
              </a:solidFill>
            </a:rPr>
            <a:t>ibex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dirty="0"/>
            <a:t>ماعز الايبكز</a:t>
          </a:r>
          <a:endParaRPr lang="en-US" sz="1800" kern="1200" dirty="0"/>
        </a:p>
      </dsp:txBody>
      <dsp:txXfrm>
        <a:off x="3411647" y="4409103"/>
        <a:ext cx="2068508" cy="1227772"/>
      </dsp:txXfrm>
    </dsp:sp>
    <dsp:sp modelId="{1920D15F-7EAD-4506-A6DF-5063E26E147C}">
      <dsp:nvSpPr>
        <dsp:cNvPr id="0" name=""/>
        <dsp:cNvSpPr/>
      </dsp:nvSpPr>
      <dsp:spPr>
        <a:xfrm>
          <a:off x="2017560" y="2729407"/>
          <a:ext cx="907150" cy="7816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A902E-2CFB-43D1-AD91-4D42E65C608C}">
      <dsp:nvSpPr>
        <dsp:cNvPr id="0" name=""/>
        <dsp:cNvSpPr/>
      </dsp:nvSpPr>
      <dsp:spPr>
        <a:xfrm>
          <a:off x="107661" y="2943430"/>
          <a:ext cx="3456053" cy="17045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S.N:</a:t>
          </a:r>
          <a:r>
            <a:rPr lang="en-US" sz="2000" b="1" i="1" u="sng" kern="1200" dirty="0">
              <a:solidFill>
                <a:schemeClr val="tx1"/>
              </a:solidFill>
            </a:rPr>
            <a:t>Capra pyrenaica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dirty="0"/>
            <a:t>ماعز الايبكس الاسباني</a:t>
          </a:r>
          <a:endParaRPr lang="en-US" sz="1800" kern="1200" dirty="0"/>
        </a:p>
      </dsp:txBody>
      <dsp:txXfrm>
        <a:off x="557998" y="3165542"/>
        <a:ext cx="2555379" cy="1260350"/>
      </dsp:txXfrm>
    </dsp:sp>
    <dsp:sp modelId="{0DB24C88-22C2-469C-80FB-B75637962BA1}">
      <dsp:nvSpPr>
        <dsp:cNvPr id="0" name=""/>
        <dsp:cNvSpPr/>
      </dsp:nvSpPr>
      <dsp:spPr>
        <a:xfrm>
          <a:off x="139925" y="976463"/>
          <a:ext cx="3553920" cy="17045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S.N:</a:t>
          </a:r>
          <a:r>
            <a:rPr lang="en-US" sz="2000" b="1" i="1" u="sng" kern="1200" dirty="0">
              <a:solidFill>
                <a:schemeClr val="tx1"/>
              </a:solidFill>
            </a:rPr>
            <a:t>Capra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b="1" i="1" u="sng" kern="1200" dirty="0">
              <a:solidFill>
                <a:schemeClr val="tx1"/>
              </a:solidFill>
            </a:rPr>
            <a:t>caucasica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dirty="0"/>
            <a:t>الماعز القوقازي</a:t>
          </a:r>
          <a:endParaRPr lang="en-US" sz="1800" kern="1200" dirty="0"/>
        </a:p>
      </dsp:txBody>
      <dsp:txXfrm>
        <a:off x="598417" y="1196371"/>
        <a:ext cx="2636936" cy="1264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9BB20-096C-4AAB-9C6A-B9D37727A0BE}">
      <dsp:nvSpPr>
        <dsp:cNvPr id="0" name=""/>
        <dsp:cNvSpPr/>
      </dsp:nvSpPr>
      <dsp:spPr>
        <a:xfrm>
          <a:off x="3832672" y="3380984"/>
          <a:ext cx="2603979" cy="513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3979" y="5134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3F949-BD64-4DAF-9151-65D2CD3C3F77}">
      <dsp:nvSpPr>
        <dsp:cNvPr id="0" name=""/>
        <dsp:cNvSpPr/>
      </dsp:nvSpPr>
      <dsp:spPr>
        <a:xfrm>
          <a:off x="3832672" y="3380984"/>
          <a:ext cx="5088145" cy="1644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5656" y="0"/>
              </a:lnTo>
              <a:lnTo>
                <a:pt x="4705656" y="1644699"/>
              </a:lnTo>
              <a:lnTo>
                <a:pt x="5088145" y="16446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AE274-84BF-486A-A059-4ACC30FE14CE}">
      <dsp:nvSpPr>
        <dsp:cNvPr id="0" name=""/>
        <dsp:cNvSpPr/>
      </dsp:nvSpPr>
      <dsp:spPr>
        <a:xfrm>
          <a:off x="3832672" y="3335264"/>
          <a:ext cx="5088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14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2498D-7461-49C8-A933-D1E79E87B166}">
      <dsp:nvSpPr>
        <dsp:cNvPr id="0" name=""/>
        <dsp:cNvSpPr/>
      </dsp:nvSpPr>
      <dsp:spPr>
        <a:xfrm>
          <a:off x="3832672" y="1736284"/>
          <a:ext cx="5088145" cy="1644699"/>
        </a:xfrm>
        <a:custGeom>
          <a:avLst/>
          <a:gdLst/>
          <a:ahLst/>
          <a:cxnLst/>
          <a:rect l="0" t="0" r="0" b="0"/>
          <a:pathLst>
            <a:path>
              <a:moveTo>
                <a:pt x="0" y="1644699"/>
              </a:moveTo>
              <a:lnTo>
                <a:pt x="4705656" y="1644699"/>
              </a:lnTo>
              <a:lnTo>
                <a:pt x="4705656" y="0"/>
              </a:lnTo>
              <a:lnTo>
                <a:pt x="50881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517E9-6CAF-4D7B-904A-5CB7724A48D9}">
      <dsp:nvSpPr>
        <dsp:cNvPr id="0" name=""/>
        <dsp:cNvSpPr/>
      </dsp:nvSpPr>
      <dsp:spPr>
        <a:xfrm>
          <a:off x="7790" y="2797689"/>
          <a:ext cx="3824882" cy="11665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</a:rPr>
            <a:t>Order: Artiodactyla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>
              <a:solidFill>
                <a:schemeClr val="bg1"/>
              </a:solidFill>
            </a:rPr>
            <a:t>رتبه:ذات الحافر المشقوق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7790" y="2797689"/>
        <a:ext cx="3824882" cy="1166589"/>
      </dsp:txXfrm>
    </dsp:sp>
    <dsp:sp modelId="{6F63547C-313D-44AD-BB55-9A1404882552}">
      <dsp:nvSpPr>
        <dsp:cNvPr id="0" name=""/>
        <dsp:cNvSpPr/>
      </dsp:nvSpPr>
      <dsp:spPr>
        <a:xfrm>
          <a:off x="8920817" y="1152990"/>
          <a:ext cx="3263389" cy="1166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bg1"/>
              </a:solidFill>
            </a:rPr>
            <a:t>Suina</a:t>
          </a:r>
        </a:p>
      </dsp:txBody>
      <dsp:txXfrm>
        <a:off x="8920817" y="1152990"/>
        <a:ext cx="3263389" cy="1166589"/>
      </dsp:txXfrm>
    </dsp:sp>
    <dsp:sp modelId="{60087148-B4C0-4A4A-9B6E-4059D63FBEA9}">
      <dsp:nvSpPr>
        <dsp:cNvPr id="0" name=""/>
        <dsp:cNvSpPr/>
      </dsp:nvSpPr>
      <dsp:spPr>
        <a:xfrm>
          <a:off x="8920817" y="2797689"/>
          <a:ext cx="3263389" cy="1166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Tylopoda</a:t>
          </a:r>
        </a:p>
      </dsp:txBody>
      <dsp:txXfrm>
        <a:off x="8920817" y="2797689"/>
        <a:ext cx="3263389" cy="1166589"/>
      </dsp:txXfrm>
    </dsp:sp>
    <dsp:sp modelId="{207B4E88-7C7C-4128-BBAE-2C8C22D45C0C}">
      <dsp:nvSpPr>
        <dsp:cNvPr id="0" name=""/>
        <dsp:cNvSpPr/>
      </dsp:nvSpPr>
      <dsp:spPr>
        <a:xfrm>
          <a:off x="8920817" y="4442388"/>
          <a:ext cx="3263389" cy="1166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Pecora</a:t>
          </a:r>
        </a:p>
      </dsp:txBody>
      <dsp:txXfrm>
        <a:off x="8920817" y="4442388"/>
        <a:ext cx="3263389" cy="1166589"/>
      </dsp:txXfrm>
    </dsp:sp>
    <dsp:sp modelId="{55D00E7B-B2C8-48F8-8B4C-1ABA8D52E652}">
      <dsp:nvSpPr>
        <dsp:cNvPr id="0" name=""/>
        <dsp:cNvSpPr/>
      </dsp:nvSpPr>
      <dsp:spPr>
        <a:xfrm>
          <a:off x="4790901" y="2727871"/>
          <a:ext cx="3291502" cy="1166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bg1"/>
              </a:solidFill>
            </a:rPr>
            <a:t>تحت رتبه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Sub</a:t>
          </a:r>
          <a:r>
            <a:rPr lang="ar-EG" sz="3100" b="1" kern="1200" dirty="0" smtClean="0">
              <a:solidFill>
                <a:schemeClr val="bg1"/>
              </a:solidFill>
            </a:rPr>
            <a:t> </a:t>
          </a:r>
          <a:r>
            <a:rPr lang="en-US" sz="3100" b="1" kern="1200" dirty="0">
              <a:solidFill>
                <a:schemeClr val="bg1"/>
              </a:solidFill>
            </a:rPr>
            <a:t>order</a:t>
          </a:r>
        </a:p>
      </dsp:txBody>
      <dsp:txXfrm>
        <a:off x="4790901" y="2727871"/>
        <a:ext cx="3291502" cy="1166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8AB57-CCDE-4536-980C-BD62A0AD92CF}">
      <dsp:nvSpPr>
        <dsp:cNvPr id="0" name=""/>
        <dsp:cNvSpPr/>
      </dsp:nvSpPr>
      <dsp:spPr>
        <a:xfrm>
          <a:off x="1354545" y="2209871"/>
          <a:ext cx="2762533" cy="25003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80" tIns="23495" rIns="4699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rgbClr val="FF0000"/>
              </a:solidFill>
            </a:rPr>
            <a:t>Suina</a:t>
          </a:r>
        </a:p>
      </dsp:txBody>
      <dsp:txXfrm>
        <a:off x="2045179" y="2584918"/>
        <a:ext cx="1346735" cy="1750218"/>
      </dsp:txXfrm>
    </dsp:sp>
    <dsp:sp modelId="{A6AAD560-C675-4379-ACCE-BAD40C18F62E}">
      <dsp:nvSpPr>
        <dsp:cNvPr id="0" name=""/>
        <dsp:cNvSpPr/>
      </dsp:nvSpPr>
      <dsp:spPr>
        <a:xfrm>
          <a:off x="40898" y="2713910"/>
          <a:ext cx="1430178" cy="143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FFFF00"/>
              </a:solidFill>
            </a:rPr>
            <a:t>Sub</a:t>
          </a:r>
          <a:r>
            <a:rPr lang="ar-EG" sz="2100" kern="1200" dirty="0">
              <a:solidFill>
                <a:srgbClr val="FFFF00"/>
              </a:solidFill>
            </a:rPr>
            <a:t> </a:t>
          </a:r>
          <a:r>
            <a:rPr lang="en-US" sz="2100" kern="1200" dirty="0">
              <a:solidFill>
                <a:srgbClr val="FFFF00"/>
              </a:solidFill>
            </a:rPr>
            <a:t>order</a:t>
          </a:r>
        </a:p>
      </dsp:txBody>
      <dsp:txXfrm>
        <a:off x="250343" y="2923355"/>
        <a:ext cx="1011288" cy="1011288"/>
      </dsp:txXfrm>
    </dsp:sp>
    <dsp:sp modelId="{E86E2D7A-0803-4E98-969C-FE6C11A4E538}">
      <dsp:nvSpPr>
        <dsp:cNvPr id="0" name=""/>
        <dsp:cNvSpPr/>
      </dsp:nvSpPr>
      <dsp:spPr>
        <a:xfrm>
          <a:off x="4288872" y="2178843"/>
          <a:ext cx="3223165" cy="25003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80" tIns="23495" rIns="4699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chemeClr val="bg1"/>
              </a:solidFill>
            </a:rPr>
            <a:t>Suidae</a:t>
          </a:r>
          <a:endParaRPr lang="ar-EG" sz="3700" kern="1200" dirty="0">
            <a:solidFill>
              <a:schemeClr val="bg1"/>
            </a:solidFill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>
              <a:solidFill>
                <a:schemeClr val="bg1"/>
              </a:solidFill>
            </a:rPr>
            <a:t>الخنزيريه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5094664" y="2553890"/>
        <a:ext cx="1571293" cy="1750218"/>
      </dsp:txXfrm>
    </dsp:sp>
    <dsp:sp modelId="{79CB9F28-667C-4ED5-ADD3-E91A29A0762A}">
      <dsp:nvSpPr>
        <dsp:cNvPr id="0" name=""/>
        <dsp:cNvSpPr/>
      </dsp:nvSpPr>
      <dsp:spPr>
        <a:xfrm>
          <a:off x="3526058" y="2713910"/>
          <a:ext cx="1430178" cy="143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Family</a:t>
          </a:r>
          <a:endParaRPr lang="ar-EG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kern="1200" dirty="0"/>
            <a:t>العائله</a:t>
          </a:r>
          <a:endParaRPr lang="en-US" sz="2400" kern="1200" dirty="0"/>
        </a:p>
      </dsp:txBody>
      <dsp:txXfrm>
        <a:off x="3735503" y="2923355"/>
        <a:ext cx="1011288" cy="1011288"/>
      </dsp:txXfrm>
    </dsp:sp>
    <dsp:sp modelId="{7828E7F8-E38C-43BE-AE08-10BA10DACB11}">
      <dsp:nvSpPr>
        <dsp:cNvPr id="0" name=""/>
        <dsp:cNvSpPr/>
      </dsp:nvSpPr>
      <dsp:spPr>
        <a:xfrm>
          <a:off x="7691778" y="2178843"/>
          <a:ext cx="4553231" cy="25003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u="sng" kern="1200" dirty="0"/>
            <a:t>Sus</a:t>
          </a:r>
          <a:r>
            <a:rPr lang="en-US" sz="2800" kern="1200" dirty="0"/>
            <a:t> </a:t>
          </a:r>
          <a:r>
            <a:rPr lang="en-US" sz="2800" i="1" u="sng" kern="1200" dirty="0"/>
            <a:t>domesticus</a:t>
          </a:r>
          <a:endParaRPr lang="ar-EG" sz="2800" i="1" u="sng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i="0" u="none" kern="1200" dirty="0"/>
            <a:t>الخنزير</a:t>
          </a:r>
          <a:endParaRPr lang="en-US" sz="2400" b="1" i="0" u="none" kern="1200" dirty="0"/>
        </a:p>
      </dsp:txBody>
      <dsp:txXfrm>
        <a:off x="8830086" y="2553890"/>
        <a:ext cx="2539814" cy="1750218"/>
      </dsp:txXfrm>
    </dsp:sp>
    <dsp:sp modelId="{E5D16DC3-C252-4F6E-86CB-745CF09ABD35}">
      <dsp:nvSpPr>
        <dsp:cNvPr id="0" name=""/>
        <dsp:cNvSpPr/>
      </dsp:nvSpPr>
      <dsp:spPr>
        <a:xfrm>
          <a:off x="7556845" y="2713910"/>
          <a:ext cx="1430178" cy="143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S.N</a:t>
          </a:r>
          <a:endParaRPr lang="ar-EG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kern="1200" dirty="0"/>
            <a:t>الاسم العلمي</a:t>
          </a:r>
          <a:endParaRPr lang="en-US" sz="2100" kern="1200" dirty="0"/>
        </a:p>
      </dsp:txBody>
      <dsp:txXfrm>
        <a:off x="7766290" y="2923355"/>
        <a:ext cx="1011288" cy="101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6DF8-5CE0-4407-867B-33604151A611}">
      <dsp:nvSpPr>
        <dsp:cNvPr id="0" name=""/>
        <dsp:cNvSpPr/>
      </dsp:nvSpPr>
      <dsp:spPr>
        <a:xfrm rot="19200000">
          <a:off x="3409" y="2993696"/>
          <a:ext cx="3659579" cy="2378726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68580" rIns="20574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G:Lama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kern="1200" dirty="0"/>
            <a:t>عديم السنام</a:t>
          </a:r>
          <a:endParaRPr lang="en-US" sz="5400" kern="1200" dirty="0"/>
        </a:p>
      </dsp:txBody>
      <dsp:txXfrm>
        <a:off x="156849" y="3096233"/>
        <a:ext cx="3427339" cy="2262606"/>
      </dsp:txXfrm>
    </dsp:sp>
    <dsp:sp modelId="{F7E9BC86-96C8-41A1-AA72-E7BEFBAA2F80}">
      <dsp:nvSpPr>
        <dsp:cNvPr id="0" name=""/>
        <dsp:cNvSpPr/>
      </dsp:nvSpPr>
      <dsp:spPr>
        <a:xfrm>
          <a:off x="4146940" y="1485575"/>
          <a:ext cx="3659579" cy="2378726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40640" rIns="12192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Family: Camelidae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/>
            <a:t>العائله:الجمليه</a:t>
          </a:r>
          <a:endParaRPr lang="en-US" sz="4500" kern="1200" dirty="0"/>
        </a:p>
      </dsp:txBody>
      <dsp:txXfrm>
        <a:off x="4263060" y="1601695"/>
        <a:ext cx="3427339" cy="2262606"/>
      </dsp:txXfrm>
    </dsp:sp>
    <dsp:sp modelId="{4EF6AAB4-508B-4D39-A30C-61A03AD0D2E0}">
      <dsp:nvSpPr>
        <dsp:cNvPr id="0" name=""/>
        <dsp:cNvSpPr/>
      </dsp:nvSpPr>
      <dsp:spPr>
        <a:xfrm rot="2400000">
          <a:off x="8321960" y="2993672"/>
          <a:ext cx="3659579" cy="2378726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68580" rIns="20574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G:Camelus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kern="1200" dirty="0"/>
            <a:t>ذات السنام </a:t>
          </a:r>
          <a:endParaRPr lang="en-US" sz="5400" kern="1200" dirty="0"/>
        </a:p>
      </dsp:txBody>
      <dsp:txXfrm>
        <a:off x="8400760" y="3096209"/>
        <a:ext cx="3427339" cy="226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DC3D-7E03-4111-8BE8-DB6AD2453C1F}">
      <dsp:nvSpPr>
        <dsp:cNvPr id="0" name=""/>
        <dsp:cNvSpPr/>
      </dsp:nvSpPr>
      <dsp:spPr>
        <a:xfrm>
          <a:off x="3327702" y="-350536"/>
          <a:ext cx="5336809" cy="5336809"/>
        </a:xfrm>
        <a:prstGeom prst="circularArrow">
          <a:avLst>
            <a:gd name="adj1" fmla="val 5689"/>
            <a:gd name="adj2" fmla="val 340510"/>
            <a:gd name="adj3" fmla="val 12271336"/>
            <a:gd name="adj4" fmla="val 18378360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1A709-5E75-4088-9BC9-6FA918D484A3}">
      <dsp:nvSpPr>
        <dsp:cNvPr id="0" name=""/>
        <dsp:cNvSpPr/>
      </dsp:nvSpPr>
      <dsp:spPr>
        <a:xfrm>
          <a:off x="4061342" y="937"/>
          <a:ext cx="386953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G:Camelus</a:t>
          </a:r>
        </a:p>
      </dsp:txBody>
      <dsp:txXfrm>
        <a:off x="4155789" y="95384"/>
        <a:ext cx="3680636" cy="1745871"/>
      </dsp:txXfrm>
    </dsp:sp>
    <dsp:sp modelId="{A5C91D7B-1FB9-4224-9B18-C787FEEF248F}">
      <dsp:nvSpPr>
        <dsp:cNvPr id="0" name=""/>
        <dsp:cNvSpPr/>
      </dsp:nvSpPr>
      <dsp:spPr>
        <a:xfrm>
          <a:off x="8142686" y="3505251"/>
          <a:ext cx="386953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S.N: </a:t>
          </a:r>
          <a:r>
            <a:rPr lang="en-US" sz="3000" i="1" u="sng" kern="1200" dirty="0">
              <a:solidFill>
                <a:schemeClr val="tx1"/>
              </a:solidFill>
            </a:rPr>
            <a:t>Camelus</a:t>
          </a:r>
          <a:r>
            <a:rPr lang="en-US" sz="3000" kern="1200" dirty="0">
              <a:solidFill>
                <a:schemeClr val="tx1"/>
              </a:solidFill>
            </a:rPr>
            <a:t> </a:t>
          </a:r>
          <a:r>
            <a:rPr lang="en-US" sz="3000" i="1" u="sng" kern="1200" dirty="0">
              <a:solidFill>
                <a:schemeClr val="tx1"/>
              </a:solidFill>
            </a:rPr>
            <a:t>dromedarius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i="0" u="none" kern="1200" dirty="0">
              <a:solidFill>
                <a:schemeClr val="tx1"/>
              </a:solidFill>
            </a:rPr>
            <a:t>الجمل ذا السنام الواحد</a:t>
          </a:r>
          <a:endParaRPr lang="en-US" sz="3000" i="0" u="none" kern="1200" dirty="0">
            <a:solidFill>
              <a:schemeClr val="tx1"/>
            </a:solidFill>
          </a:endParaRPr>
        </a:p>
      </dsp:txBody>
      <dsp:txXfrm>
        <a:off x="8237133" y="3599698"/>
        <a:ext cx="3680636" cy="1745871"/>
      </dsp:txXfrm>
    </dsp:sp>
    <dsp:sp modelId="{33E57683-C528-40D3-AB48-B3A86AF2F622}">
      <dsp:nvSpPr>
        <dsp:cNvPr id="0" name=""/>
        <dsp:cNvSpPr/>
      </dsp:nvSpPr>
      <dsp:spPr>
        <a:xfrm>
          <a:off x="312341" y="3487405"/>
          <a:ext cx="3469963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S.N:</a:t>
          </a:r>
          <a:r>
            <a:rPr lang="en-US" sz="3000" i="1" u="sng" kern="1200" dirty="0">
              <a:solidFill>
                <a:schemeClr val="tx1"/>
              </a:solidFill>
            </a:rPr>
            <a:t>Camelus</a:t>
          </a:r>
          <a:r>
            <a:rPr lang="en-US" sz="3000" kern="1200" dirty="0"/>
            <a:t> </a:t>
          </a:r>
          <a:r>
            <a:rPr lang="en-US" sz="3000" i="1" u="sng" kern="1200" dirty="0">
              <a:solidFill>
                <a:schemeClr val="tx1"/>
              </a:solidFill>
            </a:rPr>
            <a:t>bacterianus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>
              <a:solidFill>
                <a:schemeClr val="tx1"/>
              </a:solidFill>
            </a:rPr>
            <a:t>الجمل ذو السنامين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06788" y="3581852"/>
        <a:ext cx="3281069" cy="1745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3D355-BA87-4F9C-B115-3F853B9E0715}">
      <dsp:nvSpPr>
        <dsp:cNvPr id="0" name=""/>
        <dsp:cNvSpPr/>
      </dsp:nvSpPr>
      <dsp:spPr>
        <a:xfrm>
          <a:off x="5696128" y="1826801"/>
          <a:ext cx="275141" cy="1639808"/>
        </a:xfrm>
        <a:custGeom>
          <a:avLst/>
          <a:gdLst/>
          <a:ahLst/>
          <a:cxnLst/>
          <a:rect l="0" t="0" r="0" b="0"/>
          <a:pathLst>
            <a:path>
              <a:moveTo>
                <a:pt x="275141" y="0"/>
              </a:moveTo>
              <a:lnTo>
                <a:pt x="275141" y="730319"/>
              </a:lnTo>
              <a:lnTo>
                <a:pt x="0" y="730319"/>
              </a:lnTo>
              <a:lnTo>
                <a:pt x="0" y="1639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D3A12-C7B5-4266-A27A-47C9F4D21EE9}">
      <dsp:nvSpPr>
        <dsp:cNvPr id="0" name=""/>
        <dsp:cNvSpPr/>
      </dsp:nvSpPr>
      <dsp:spPr>
        <a:xfrm>
          <a:off x="3356187" y="1826801"/>
          <a:ext cx="2615083" cy="1628591"/>
        </a:xfrm>
        <a:custGeom>
          <a:avLst/>
          <a:gdLst/>
          <a:ahLst/>
          <a:cxnLst/>
          <a:rect l="0" t="0" r="0" b="0"/>
          <a:pathLst>
            <a:path>
              <a:moveTo>
                <a:pt x="2615083" y="0"/>
              </a:moveTo>
              <a:lnTo>
                <a:pt x="2615083" y="719102"/>
              </a:lnTo>
              <a:lnTo>
                <a:pt x="0" y="719102"/>
              </a:lnTo>
              <a:lnTo>
                <a:pt x="0" y="1628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CD572-393C-409B-92BE-3693F919347C}">
      <dsp:nvSpPr>
        <dsp:cNvPr id="0" name=""/>
        <dsp:cNvSpPr/>
      </dsp:nvSpPr>
      <dsp:spPr>
        <a:xfrm>
          <a:off x="1167221" y="1826801"/>
          <a:ext cx="4804049" cy="1610141"/>
        </a:xfrm>
        <a:custGeom>
          <a:avLst/>
          <a:gdLst/>
          <a:ahLst/>
          <a:cxnLst/>
          <a:rect l="0" t="0" r="0" b="0"/>
          <a:pathLst>
            <a:path>
              <a:moveTo>
                <a:pt x="4804049" y="0"/>
              </a:moveTo>
              <a:lnTo>
                <a:pt x="4804049" y="700652"/>
              </a:lnTo>
              <a:lnTo>
                <a:pt x="0" y="700652"/>
              </a:lnTo>
              <a:lnTo>
                <a:pt x="0" y="1610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992D0-7F06-4676-8AB2-B4806042132C}">
      <dsp:nvSpPr>
        <dsp:cNvPr id="0" name=""/>
        <dsp:cNvSpPr/>
      </dsp:nvSpPr>
      <dsp:spPr>
        <a:xfrm>
          <a:off x="3489708" y="356331"/>
          <a:ext cx="4963122" cy="147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401638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FF0000"/>
              </a:solidFill>
            </a:rPr>
            <a:t>Gr1:Bovina</a:t>
          </a:r>
        </a:p>
      </dsp:txBody>
      <dsp:txXfrm>
        <a:off x="3489708" y="356331"/>
        <a:ext cx="4963122" cy="1470469"/>
      </dsp:txXfrm>
    </dsp:sp>
    <dsp:sp modelId="{22E1D521-8E0A-4D2C-A207-7A8778D84BF8}">
      <dsp:nvSpPr>
        <dsp:cNvPr id="0" name=""/>
        <dsp:cNvSpPr/>
      </dsp:nvSpPr>
      <dsp:spPr>
        <a:xfrm>
          <a:off x="563" y="3436942"/>
          <a:ext cx="2333314" cy="1762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G1:Bos</a:t>
          </a:r>
        </a:p>
      </dsp:txBody>
      <dsp:txXfrm>
        <a:off x="563" y="3436942"/>
        <a:ext cx="2333314" cy="1762805"/>
      </dsp:txXfrm>
    </dsp:sp>
    <dsp:sp modelId="{74871F09-8D9F-4DE5-8FC1-5EF70BC2476F}">
      <dsp:nvSpPr>
        <dsp:cNvPr id="0" name=""/>
        <dsp:cNvSpPr/>
      </dsp:nvSpPr>
      <dsp:spPr>
        <a:xfrm>
          <a:off x="2371643" y="3455392"/>
          <a:ext cx="1969086" cy="1756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FFFF00"/>
              </a:solidFill>
            </a:rPr>
            <a:t>G2:Bibos</a:t>
          </a:r>
        </a:p>
      </dsp:txBody>
      <dsp:txXfrm>
        <a:off x="2371643" y="3455392"/>
        <a:ext cx="1969086" cy="1756049"/>
      </dsp:txXfrm>
    </dsp:sp>
    <dsp:sp modelId="{F63E8611-D9B9-4749-875E-9F4D619C9FD3}">
      <dsp:nvSpPr>
        <dsp:cNvPr id="0" name=""/>
        <dsp:cNvSpPr/>
      </dsp:nvSpPr>
      <dsp:spPr>
        <a:xfrm>
          <a:off x="4443025" y="3466609"/>
          <a:ext cx="2506204" cy="1714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7030A0"/>
              </a:solidFill>
            </a:rPr>
            <a:t>G3:Poehagus</a:t>
          </a:r>
        </a:p>
      </dsp:txBody>
      <dsp:txXfrm>
        <a:off x="4443025" y="3466609"/>
        <a:ext cx="2506204" cy="1714819"/>
      </dsp:txXfrm>
    </dsp:sp>
    <dsp:sp modelId="{57384D92-8136-432F-AB4D-7F5205276E2B}">
      <dsp:nvSpPr>
        <dsp:cNvPr id="0" name=""/>
        <dsp:cNvSpPr/>
      </dsp:nvSpPr>
      <dsp:spPr>
        <a:xfrm>
          <a:off x="7119434" y="3483889"/>
          <a:ext cx="2650076" cy="170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accent6"/>
              </a:solidFill>
            </a:rPr>
            <a:t>G4:Bison</a:t>
          </a:r>
        </a:p>
      </dsp:txBody>
      <dsp:txXfrm>
        <a:off x="7119434" y="3483889"/>
        <a:ext cx="2650076" cy="1701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1C8E8-2091-46E6-8B3E-CB5D063FAC10}">
      <dsp:nvSpPr>
        <dsp:cNvPr id="0" name=""/>
        <dsp:cNvSpPr/>
      </dsp:nvSpPr>
      <dsp:spPr>
        <a:xfrm>
          <a:off x="0" y="1641997"/>
          <a:ext cx="3278980" cy="12656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4776-382C-4BAC-A47E-3056259F86A5}">
      <dsp:nvSpPr>
        <dsp:cNvPr id="0" name=""/>
        <dsp:cNvSpPr/>
      </dsp:nvSpPr>
      <dsp:spPr>
        <a:xfrm>
          <a:off x="486451" y="1994567"/>
          <a:ext cx="3558224" cy="1265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Group:Bubalina</a:t>
          </a:r>
          <a:endParaRPr lang="en-US" sz="2800" kern="1200" dirty="0"/>
        </a:p>
      </dsp:txBody>
      <dsp:txXfrm>
        <a:off x="523522" y="2031638"/>
        <a:ext cx="3484082" cy="1191544"/>
      </dsp:txXfrm>
    </dsp:sp>
    <dsp:sp modelId="{9CFC0AF7-8BF8-417D-A544-3E4AFAFBE1FD}">
      <dsp:nvSpPr>
        <dsp:cNvPr id="0" name=""/>
        <dsp:cNvSpPr/>
      </dsp:nvSpPr>
      <dsp:spPr>
        <a:xfrm>
          <a:off x="3983264" y="1761744"/>
          <a:ext cx="3278980" cy="12656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66EF3-83AA-4C26-9F1F-DF7E754004A0}">
      <dsp:nvSpPr>
        <dsp:cNvPr id="0" name=""/>
        <dsp:cNvSpPr/>
      </dsp:nvSpPr>
      <dsp:spPr>
        <a:xfrm>
          <a:off x="4510246" y="2063471"/>
          <a:ext cx="2768917" cy="1265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G:Babalus</a:t>
          </a:r>
        </a:p>
      </dsp:txBody>
      <dsp:txXfrm>
        <a:off x="4547317" y="2100542"/>
        <a:ext cx="2694775" cy="1191544"/>
      </dsp:txXfrm>
    </dsp:sp>
    <dsp:sp modelId="{106404A4-27F1-43A0-8D50-14AA0D46C45F}">
      <dsp:nvSpPr>
        <dsp:cNvPr id="0" name=""/>
        <dsp:cNvSpPr/>
      </dsp:nvSpPr>
      <dsp:spPr>
        <a:xfrm>
          <a:off x="7292648" y="1761744"/>
          <a:ext cx="3278980" cy="12656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EAA8E-2A84-498F-ABD9-E3ACC5D44ABB}">
      <dsp:nvSpPr>
        <dsp:cNvPr id="0" name=""/>
        <dsp:cNvSpPr/>
      </dsp:nvSpPr>
      <dsp:spPr>
        <a:xfrm>
          <a:off x="7797772" y="2063471"/>
          <a:ext cx="4068840" cy="1265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S.N:</a:t>
          </a:r>
          <a:r>
            <a:rPr lang="en-US" sz="3200" b="1" i="1" u="sng" kern="1200" dirty="0"/>
            <a:t>Babalus</a:t>
          </a:r>
          <a:r>
            <a:rPr lang="en-US" sz="3200" kern="1200" dirty="0"/>
            <a:t> </a:t>
          </a:r>
          <a:r>
            <a:rPr lang="en-US" sz="3200" b="1" i="1" u="sng" kern="1200" dirty="0"/>
            <a:t>babalis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kern="1200" dirty="0"/>
            <a:t>الاسم العلمي للجاموس المصري</a:t>
          </a:r>
          <a:endParaRPr lang="en-US" sz="2300" kern="1200" dirty="0"/>
        </a:p>
      </dsp:txBody>
      <dsp:txXfrm>
        <a:off x="7834843" y="2100542"/>
        <a:ext cx="3994698" cy="11915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E62D-7698-40D7-B751-4A759A878BA5}">
      <dsp:nvSpPr>
        <dsp:cNvPr id="0" name=""/>
        <dsp:cNvSpPr/>
      </dsp:nvSpPr>
      <dsp:spPr>
        <a:xfrm>
          <a:off x="10715" y="688247"/>
          <a:ext cx="3202781" cy="1921668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>
              <a:solidFill>
                <a:srgbClr val="FFC000"/>
              </a:solidFill>
            </a:rPr>
            <a:t>Gr:Ovina</a:t>
          </a:r>
        </a:p>
      </dsp:txBody>
      <dsp:txXfrm>
        <a:off x="66999" y="744531"/>
        <a:ext cx="3090213" cy="1809100"/>
      </dsp:txXfrm>
    </dsp:sp>
    <dsp:sp modelId="{F26ACD79-2CDD-40BC-A758-58260E0F33DD}">
      <dsp:nvSpPr>
        <dsp:cNvPr id="0" name=""/>
        <dsp:cNvSpPr/>
      </dsp:nvSpPr>
      <dsp:spPr>
        <a:xfrm>
          <a:off x="3495341" y="1251937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495341" y="1410795"/>
        <a:ext cx="475292" cy="476573"/>
      </dsp:txXfrm>
    </dsp:sp>
    <dsp:sp modelId="{C9CC4F4F-50B1-4FF7-A009-3318B8F28B44}">
      <dsp:nvSpPr>
        <dsp:cNvPr id="0" name=""/>
        <dsp:cNvSpPr/>
      </dsp:nvSpPr>
      <dsp:spPr>
        <a:xfrm>
          <a:off x="4494609" y="688247"/>
          <a:ext cx="3202781" cy="19216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>
              <a:solidFill>
                <a:srgbClr val="FF0000"/>
              </a:solidFill>
            </a:rPr>
            <a:t>G:Ovis</a:t>
          </a:r>
        </a:p>
      </dsp:txBody>
      <dsp:txXfrm>
        <a:off x="4550893" y="744531"/>
        <a:ext cx="3090213" cy="1809100"/>
      </dsp:txXfrm>
    </dsp:sp>
    <dsp:sp modelId="{F94D003B-FFF6-4AFF-9A36-C29293757701}">
      <dsp:nvSpPr>
        <dsp:cNvPr id="0" name=""/>
        <dsp:cNvSpPr/>
      </dsp:nvSpPr>
      <dsp:spPr>
        <a:xfrm>
          <a:off x="7979235" y="1251937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979235" y="1410795"/>
        <a:ext cx="475292" cy="476573"/>
      </dsp:txXfrm>
    </dsp:sp>
    <dsp:sp modelId="{99F72D29-1E23-438F-A477-0050167D704F}">
      <dsp:nvSpPr>
        <dsp:cNvPr id="0" name=""/>
        <dsp:cNvSpPr/>
      </dsp:nvSpPr>
      <dsp:spPr>
        <a:xfrm>
          <a:off x="8978503" y="1061416"/>
          <a:ext cx="3202781" cy="117533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SN1:</a:t>
          </a:r>
          <a:r>
            <a:rPr lang="en-US" sz="2800" b="1" i="1" u="sng" kern="1200" dirty="0">
              <a:solidFill>
                <a:schemeClr val="tx1"/>
              </a:solidFill>
            </a:rPr>
            <a:t>Ovis</a:t>
          </a:r>
          <a:r>
            <a:rPr lang="en-US" sz="2800" kern="1200" dirty="0"/>
            <a:t> </a:t>
          </a:r>
          <a:r>
            <a:rPr lang="en-US" sz="2800" b="1" i="1" u="sng" kern="1200" dirty="0">
              <a:solidFill>
                <a:schemeClr val="tx1"/>
              </a:solidFill>
            </a:rPr>
            <a:t>musimon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/>
            <a:t>اغنام الموفلون وتوجد في كورسيكا وقبرص وروسيا</a:t>
          </a:r>
          <a:endParaRPr lang="en-US" sz="2000" kern="1200" dirty="0"/>
        </a:p>
      </dsp:txBody>
      <dsp:txXfrm>
        <a:off x="9012927" y="1095840"/>
        <a:ext cx="3133933" cy="1106483"/>
      </dsp:txXfrm>
    </dsp:sp>
    <dsp:sp modelId="{80270DB4-D4FB-4576-920C-C48C7BA4BBF4}">
      <dsp:nvSpPr>
        <dsp:cNvPr id="0" name=""/>
        <dsp:cNvSpPr/>
      </dsp:nvSpPr>
      <dsp:spPr>
        <a:xfrm rot="5387362">
          <a:off x="10123555" y="2684419"/>
          <a:ext cx="923208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 rot="-5400000">
        <a:off x="10346435" y="2619960"/>
        <a:ext cx="476573" cy="684921"/>
      </dsp:txXfrm>
    </dsp:sp>
    <dsp:sp modelId="{B0E1D209-61B8-45B7-AFE7-5F81823D0BCA}">
      <dsp:nvSpPr>
        <dsp:cNvPr id="0" name=""/>
        <dsp:cNvSpPr/>
      </dsp:nvSpPr>
      <dsp:spPr>
        <a:xfrm>
          <a:off x="8989218" y="3978637"/>
          <a:ext cx="3202781" cy="117056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SN2:</a:t>
          </a:r>
          <a:r>
            <a:rPr lang="en-US" sz="2800" b="1" i="1" u="sng" kern="1200" dirty="0">
              <a:solidFill>
                <a:schemeClr val="tx1"/>
              </a:solidFill>
            </a:rPr>
            <a:t>Ovis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b="1" i="1" u="sng" kern="1200" dirty="0">
              <a:solidFill>
                <a:schemeClr val="tx1"/>
              </a:solidFill>
            </a:rPr>
            <a:t>orientalis</a:t>
          </a:r>
          <a:endParaRPr lang="ar-EG" sz="2800" b="1" i="1" u="sng" kern="1200" dirty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/>
            <a:t>اغنام الاوريال وتوجد في افغانستان وغرب اسيا</a:t>
          </a:r>
          <a:endParaRPr lang="en-US" sz="2000" kern="1200" dirty="0"/>
        </a:p>
      </dsp:txBody>
      <dsp:txXfrm>
        <a:off x="9023503" y="4012922"/>
        <a:ext cx="3134211" cy="1101995"/>
      </dsp:txXfrm>
    </dsp:sp>
    <dsp:sp modelId="{9257B173-0B9E-458E-BF88-D05BC704CA06}">
      <dsp:nvSpPr>
        <dsp:cNvPr id="0" name=""/>
        <dsp:cNvSpPr/>
      </dsp:nvSpPr>
      <dsp:spPr>
        <a:xfrm rot="10762675">
          <a:off x="8051507" y="4190747"/>
          <a:ext cx="662674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10800000">
        <a:off x="8250303" y="4348526"/>
        <a:ext cx="463872" cy="476573"/>
      </dsp:txXfrm>
    </dsp:sp>
    <dsp:sp modelId="{DB8DF5E6-31B2-4CC2-9397-84632EC02AB9}">
      <dsp:nvSpPr>
        <dsp:cNvPr id="0" name=""/>
        <dsp:cNvSpPr/>
      </dsp:nvSpPr>
      <dsp:spPr>
        <a:xfrm>
          <a:off x="3233834" y="3988015"/>
          <a:ext cx="4505128" cy="126265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SN3:</a:t>
          </a:r>
          <a:r>
            <a:rPr lang="en-US" sz="3300" b="1" i="1" u="sng" kern="1200" dirty="0">
              <a:solidFill>
                <a:schemeClr val="tx1"/>
              </a:solidFill>
            </a:rPr>
            <a:t>Ovis</a:t>
          </a:r>
          <a:r>
            <a:rPr lang="en-US" sz="3300" kern="1200" dirty="0">
              <a:solidFill>
                <a:schemeClr val="tx1"/>
              </a:solidFill>
            </a:rPr>
            <a:t> </a:t>
          </a:r>
          <a:r>
            <a:rPr lang="en-US" sz="3300" b="1" i="1" u="sng" kern="1200" dirty="0">
              <a:solidFill>
                <a:schemeClr val="tx1"/>
              </a:solidFill>
            </a:rPr>
            <a:t>ammon</a:t>
          </a:r>
          <a:endParaRPr lang="ar-EG" sz="3300" b="1" i="1" u="sng" kern="1200" dirty="0">
            <a:solidFill>
              <a:schemeClr val="tx1"/>
            </a:solidFill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/>
            <a:t>اغنام الارجالي وتوجد في وسط اسيا</a:t>
          </a:r>
          <a:endParaRPr lang="en-US" sz="2000" kern="1200" dirty="0"/>
        </a:p>
      </dsp:txBody>
      <dsp:txXfrm>
        <a:off x="3270816" y="4024997"/>
        <a:ext cx="4431164" cy="118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624602-4779-4E37-98CB-E0B5CF7624B2}" type="datetimeFigureOut">
              <a:rPr lang="ar-EG" smtClean="0"/>
              <a:t>07/08/1441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1FA6CB-65C2-4C80-8F08-531096EAA9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9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6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4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5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8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8"/>
            <a:ext cx="5932224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902" y="0"/>
            <a:ext cx="11136085" cy="676784"/>
          </a:xfrm>
        </p:spPr>
        <p:txBody>
          <a:bodyPr anchor="b">
            <a:noAutofit/>
          </a:bodyPr>
          <a:lstStyle>
            <a:lvl1pPr marL="0" indent="0" algn="l">
              <a:buNone/>
              <a:defRPr sz="2800" spc="-15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Slide title or leave blank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D573-A85E-4F24-A749-BCBF299AFAFB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6900" y="644758"/>
            <a:ext cx="11136084" cy="276923"/>
          </a:xfrm>
        </p:spPr>
        <p:txBody>
          <a:bodyPr>
            <a:noAutofit/>
          </a:bodyPr>
          <a:lstStyle>
            <a:lvl1pPr marL="0" indent="0" algn="l"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Put your subtitle here or leave blank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456486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917907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456486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917907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456486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917907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456486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17907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456486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17907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456486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17907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/>
          </p:nvPr>
        </p:nvSpPr>
        <p:spPr>
          <a:xfrm>
            <a:off x="12917908" y="4638607"/>
            <a:ext cx="470255" cy="553522"/>
          </a:xfrm>
          <a:custGeom>
            <a:avLst/>
            <a:gdLst>
              <a:gd name="connsiteX0" fmla="*/ 252115 w 7832714"/>
              <a:gd name="connsiteY0" fmla="*/ 5667920 h 9222028"/>
              <a:gd name="connsiteX1" fmla="*/ 321118 w 7832714"/>
              <a:gd name="connsiteY1" fmla="*/ 5706061 h 9222028"/>
              <a:gd name="connsiteX2" fmla="*/ 341919 w 7832714"/>
              <a:gd name="connsiteY2" fmla="*/ 5718200 h 9222028"/>
              <a:gd name="connsiteX3" fmla="*/ 303472 w 7832714"/>
              <a:gd name="connsiteY3" fmla="*/ 5696674 h 9222028"/>
              <a:gd name="connsiteX4" fmla="*/ 252115 w 7832714"/>
              <a:gd name="connsiteY4" fmla="*/ 5667920 h 9222028"/>
              <a:gd name="connsiteX5" fmla="*/ 80926 w 7832714"/>
              <a:gd name="connsiteY5" fmla="*/ 2490980 h 9222028"/>
              <a:gd name="connsiteX6" fmla="*/ 197626 w 7832714"/>
              <a:gd name="connsiteY6" fmla="*/ 2562114 h 9222028"/>
              <a:gd name="connsiteX7" fmla="*/ 295741 w 7832714"/>
              <a:gd name="connsiteY7" fmla="*/ 2621920 h 9222028"/>
              <a:gd name="connsiteX8" fmla="*/ 301916 w 7832714"/>
              <a:gd name="connsiteY8" fmla="*/ 2627757 h 9222028"/>
              <a:gd name="connsiteX9" fmla="*/ 80926 w 7832714"/>
              <a:gd name="connsiteY9" fmla="*/ 2490980 h 9222028"/>
              <a:gd name="connsiteX10" fmla="*/ 3099404 w 7832714"/>
              <a:gd name="connsiteY10" fmla="*/ 108 h 9222028"/>
              <a:gd name="connsiteX11" fmla="*/ 3311737 w 7832714"/>
              <a:gd name="connsiteY11" fmla="*/ 22791 h 9222028"/>
              <a:gd name="connsiteX12" fmla="*/ 3430013 w 7832714"/>
              <a:gd name="connsiteY12" fmla="*/ 97396 h 9222028"/>
              <a:gd name="connsiteX13" fmla="*/ 7697298 w 7832714"/>
              <a:gd name="connsiteY13" fmla="*/ 2829812 h 9222028"/>
              <a:gd name="connsiteX14" fmla="*/ 7507434 w 7832714"/>
              <a:gd name="connsiteY14" fmla="*/ 2982131 h 9222028"/>
              <a:gd name="connsiteX15" fmla="*/ 7653724 w 7832714"/>
              <a:gd name="connsiteY15" fmla="*/ 3100256 h 9222028"/>
              <a:gd name="connsiteX16" fmla="*/ 6838238 w 7832714"/>
              <a:gd name="connsiteY16" fmla="*/ 3526128 h 9222028"/>
              <a:gd name="connsiteX17" fmla="*/ 6847576 w 7832714"/>
              <a:gd name="connsiteY17" fmla="*/ 4256638 h 9222028"/>
              <a:gd name="connsiteX18" fmla="*/ 6928502 w 7832714"/>
              <a:gd name="connsiteY18" fmla="*/ 4722920 h 9222028"/>
              <a:gd name="connsiteX19" fmla="*/ 6564336 w 7832714"/>
              <a:gd name="connsiteY19" fmla="*/ 4558167 h 9222028"/>
              <a:gd name="connsiteX20" fmla="*/ 6775988 w 7832714"/>
              <a:gd name="connsiteY20" fmla="*/ 4741572 h 9222028"/>
              <a:gd name="connsiteX21" fmla="*/ 6439834 w 7832714"/>
              <a:gd name="connsiteY21" fmla="*/ 4564384 h 9222028"/>
              <a:gd name="connsiteX22" fmla="*/ 6676388 w 7832714"/>
              <a:gd name="connsiteY22" fmla="*/ 4738463 h 9222028"/>
              <a:gd name="connsiteX23" fmla="*/ 6937840 w 7832714"/>
              <a:gd name="connsiteY23" fmla="*/ 4993364 h 9222028"/>
              <a:gd name="connsiteX24" fmla="*/ 6551886 w 7832714"/>
              <a:gd name="connsiteY24" fmla="*/ 4788200 h 9222028"/>
              <a:gd name="connsiteX25" fmla="*/ 6259308 w 7832714"/>
              <a:gd name="connsiteY25" fmla="*/ 5726982 h 9222028"/>
              <a:gd name="connsiteX26" fmla="*/ 4917804 w 7832714"/>
              <a:gd name="connsiteY26" fmla="*/ 5195420 h 9222028"/>
              <a:gd name="connsiteX27" fmla="*/ 5425148 w 7832714"/>
              <a:gd name="connsiteY27" fmla="*/ 5484515 h 9222028"/>
              <a:gd name="connsiteX28" fmla="*/ 4790192 w 7832714"/>
              <a:gd name="connsiteY28" fmla="*/ 5204746 h 9222028"/>
              <a:gd name="connsiteX29" fmla="*/ 5412698 w 7832714"/>
              <a:gd name="connsiteY29" fmla="*/ 5534252 h 9222028"/>
              <a:gd name="connsiteX30" fmla="*/ 5471836 w 7832714"/>
              <a:gd name="connsiteY30" fmla="*/ 5689680 h 9222028"/>
              <a:gd name="connsiteX31" fmla="*/ 5353560 w 7832714"/>
              <a:gd name="connsiteY31" fmla="*/ 5602640 h 9222028"/>
              <a:gd name="connsiteX32" fmla="*/ 5792428 w 7832714"/>
              <a:gd name="connsiteY32" fmla="*/ 5944581 h 9222028"/>
              <a:gd name="connsiteX33" fmla="*/ 5253958 w 7832714"/>
              <a:gd name="connsiteY33" fmla="*/ 5689680 h 9222028"/>
              <a:gd name="connsiteX34" fmla="*/ 6088118 w 7832714"/>
              <a:gd name="connsiteY34" fmla="*/ 6323824 h 9222028"/>
              <a:gd name="connsiteX35" fmla="*/ 5801764 w 7832714"/>
              <a:gd name="connsiteY35" fmla="*/ 6168397 h 9222028"/>
              <a:gd name="connsiteX36" fmla="*/ 5885804 w 7832714"/>
              <a:gd name="connsiteY36" fmla="*/ 6637788 h 9222028"/>
              <a:gd name="connsiteX37" fmla="*/ 5795540 w 7832714"/>
              <a:gd name="connsiteY37" fmla="*/ 6581834 h 9222028"/>
              <a:gd name="connsiteX38" fmla="*/ 5518524 w 7832714"/>
              <a:gd name="connsiteY38" fmla="*/ 6743478 h 9222028"/>
              <a:gd name="connsiteX39" fmla="*/ 5898252 w 7832714"/>
              <a:gd name="connsiteY39" fmla="*/ 6954860 h 9222028"/>
              <a:gd name="connsiteX40" fmla="*/ 5957392 w 7832714"/>
              <a:gd name="connsiteY40" fmla="*/ 7203544 h 9222028"/>
              <a:gd name="connsiteX41" fmla="*/ 5832890 w 7832714"/>
              <a:gd name="connsiteY41" fmla="*/ 7122722 h 9222028"/>
              <a:gd name="connsiteX42" fmla="*/ 5851564 w 7832714"/>
              <a:gd name="connsiteY42" fmla="*/ 7184893 h 9222028"/>
              <a:gd name="connsiteX43" fmla="*/ 5761302 w 7832714"/>
              <a:gd name="connsiteY43" fmla="*/ 7128939 h 9222028"/>
              <a:gd name="connsiteX44" fmla="*/ 5926266 w 7832714"/>
              <a:gd name="connsiteY44" fmla="*/ 7334103 h 9222028"/>
              <a:gd name="connsiteX45" fmla="*/ 5836002 w 7832714"/>
              <a:gd name="connsiteY45" fmla="*/ 7281258 h 9222028"/>
              <a:gd name="connsiteX46" fmla="*/ 5895140 w 7832714"/>
              <a:gd name="connsiteY46" fmla="*/ 7402492 h 9222028"/>
              <a:gd name="connsiteX47" fmla="*/ 5571436 w 7832714"/>
              <a:gd name="connsiteY47" fmla="*/ 7250172 h 9222028"/>
              <a:gd name="connsiteX48" fmla="*/ 5923154 w 7832714"/>
              <a:gd name="connsiteY48" fmla="*/ 7719564 h 9222028"/>
              <a:gd name="connsiteX49" fmla="*/ 5920040 w 7832714"/>
              <a:gd name="connsiteY49" fmla="*/ 8167195 h 9222028"/>
              <a:gd name="connsiteX50" fmla="*/ 5023632 w 7832714"/>
              <a:gd name="connsiteY50" fmla="*/ 8341274 h 9222028"/>
              <a:gd name="connsiteX51" fmla="*/ 5618622 w 7832714"/>
              <a:gd name="connsiteY51" fmla="*/ 9214083 h 9222028"/>
              <a:gd name="connsiteX52" fmla="*/ 5615948 w 7832714"/>
              <a:gd name="connsiteY52" fmla="*/ 9222028 h 9222028"/>
              <a:gd name="connsiteX53" fmla="*/ 5186348 w 7832714"/>
              <a:gd name="connsiteY53" fmla="*/ 9222028 h 9222028"/>
              <a:gd name="connsiteX54" fmla="*/ 5166784 w 7832714"/>
              <a:gd name="connsiteY54" fmla="*/ 9217953 h 9222028"/>
              <a:gd name="connsiteX55" fmla="*/ 1254351 w 7832714"/>
              <a:gd name="connsiteY55" fmla="*/ 6814975 h 9222028"/>
              <a:gd name="connsiteX56" fmla="*/ 1478454 w 7832714"/>
              <a:gd name="connsiteY56" fmla="*/ 6721718 h 9222028"/>
              <a:gd name="connsiteX57" fmla="*/ 1104950 w 7832714"/>
              <a:gd name="connsiteY57" fmla="*/ 6528988 h 9222028"/>
              <a:gd name="connsiteX58" fmla="*/ 1058262 w 7832714"/>
              <a:gd name="connsiteY58" fmla="*/ 6339367 h 9222028"/>
              <a:gd name="connsiteX59" fmla="*/ 317478 w 7832714"/>
              <a:gd name="connsiteY59" fmla="*/ 5904170 h 9222028"/>
              <a:gd name="connsiteX60" fmla="*/ 333041 w 7832714"/>
              <a:gd name="connsiteY60" fmla="*/ 5745634 h 9222028"/>
              <a:gd name="connsiteX61" fmla="*/ 799921 w 7832714"/>
              <a:gd name="connsiteY61" fmla="*/ 6062706 h 9222028"/>
              <a:gd name="connsiteX62" fmla="*/ 381614 w 7832714"/>
              <a:gd name="connsiteY62" fmla="*/ 5741365 h 9222028"/>
              <a:gd name="connsiteX63" fmla="*/ 341919 w 7832714"/>
              <a:gd name="connsiteY63" fmla="*/ 5718200 h 9222028"/>
              <a:gd name="connsiteX64" fmla="*/ 352422 w 7832714"/>
              <a:gd name="connsiteY64" fmla="*/ 5724080 h 9222028"/>
              <a:gd name="connsiteX65" fmla="*/ 662970 w 7832714"/>
              <a:gd name="connsiteY65" fmla="*/ 5897953 h 9222028"/>
              <a:gd name="connsiteX66" fmla="*/ 852834 w 7832714"/>
              <a:gd name="connsiteY66" fmla="*/ 5944581 h 9222028"/>
              <a:gd name="connsiteX67" fmla="*/ 522906 w 7832714"/>
              <a:gd name="connsiteY67" fmla="*/ 5764285 h 9222028"/>
              <a:gd name="connsiteX68" fmla="*/ 292578 w 7832714"/>
              <a:gd name="connsiteY68" fmla="*/ 5450321 h 9222028"/>
              <a:gd name="connsiteX69" fmla="*/ 996011 w 7832714"/>
              <a:gd name="connsiteY69" fmla="*/ 5798479 h 9222028"/>
              <a:gd name="connsiteX70" fmla="*/ 622507 w 7832714"/>
              <a:gd name="connsiteY70" fmla="*/ 5546686 h 9222028"/>
              <a:gd name="connsiteX71" fmla="*/ 669195 w 7832714"/>
              <a:gd name="connsiteY71" fmla="*/ 5565338 h 9222028"/>
              <a:gd name="connsiteX72" fmla="*/ 404629 w 7832714"/>
              <a:gd name="connsiteY72" fmla="*/ 5391259 h 9222028"/>
              <a:gd name="connsiteX73" fmla="*/ 491780 w 7832714"/>
              <a:gd name="connsiteY73" fmla="*/ 5136358 h 9222028"/>
              <a:gd name="connsiteX74" fmla="*/ 731446 w 7832714"/>
              <a:gd name="connsiteY74" fmla="*/ 5341522 h 9222028"/>
              <a:gd name="connsiteX75" fmla="*/ 675420 w 7832714"/>
              <a:gd name="connsiteY75" fmla="*/ 5232723 h 9222028"/>
              <a:gd name="connsiteX76" fmla="*/ 1207663 w 7832714"/>
              <a:gd name="connsiteY76" fmla="*/ 5580881 h 9222028"/>
              <a:gd name="connsiteX77" fmla="*/ 575819 w 7832714"/>
              <a:gd name="connsiteY77" fmla="*/ 4881456 h 9222028"/>
              <a:gd name="connsiteX78" fmla="*/ 1080049 w 7832714"/>
              <a:gd name="connsiteY78" fmla="*/ 5033775 h 9222028"/>
              <a:gd name="connsiteX79" fmla="*/ 905748 w 7832714"/>
              <a:gd name="connsiteY79" fmla="*/ 4940519 h 9222028"/>
              <a:gd name="connsiteX80" fmla="*/ 694095 w 7832714"/>
              <a:gd name="connsiteY80" fmla="*/ 4803743 h 9222028"/>
              <a:gd name="connsiteX81" fmla="*/ 762571 w 7832714"/>
              <a:gd name="connsiteY81" fmla="*/ 4841045 h 9222028"/>
              <a:gd name="connsiteX82" fmla="*/ 591381 w 7832714"/>
              <a:gd name="connsiteY82" fmla="*/ 4722920 h 9222028"/>
              <a:gd name="connsiteX83" fmla="*/ 921310 w 7832714"/>
              <a:gd name="connsiteY83" fmla="*/ 4900108 h 9222028"/>
              <a:gd name="connsiteX84" fmla="*/ 1160975 w 7832714"/>
              <a:gd name="connsiteY84" fmla="*/ 5002690 h 9222028"/>
              <a:gd name="connsiteX85" fmla="*/ 544693 w 7832714"/>
              <a:gd name="connsiteY85" fmla="*/ 4533299 h 9222028"/>
              <a:gd name="connsiteX86" fmla="*/ 535356 w 7832714"/>
              <a:gd name="connsiteY86" fmla="*/ 4312592 h 9222028"/>
              <a:gd name="connsiteX87" fmla="*/ 610057 w 7832714"/>
              <a:gd name="connsiteY87" fmla="*/ 4365437 h 9222028"/>
              <a:gd name="connsiteX88" fmla="*/ 1073824 w 7832714"/>
              <a:gd name="connsiteY88" fmla="*/ 4533299 h 9222028"/>
              <a:gd name="connsiteX89" fmla="*/ 684758 w 7832714"/>
              <a:gd name="connsiteY89" fmla="*/ 4039039 h 9222028"/>
              <a:gd name="connsiteX90" fmla="*/ 52913 w 7832714"/>
              <a:gd name="connsiteY90" fmla="*/ 3634927 h 9222028"/>
              <a:gd name="connsiteX91" fmla="*/ 149402 w 7832714"/>
              <a:gd name="connsiteY91" fmla="*/ 3336506 h 9222028"/>
              <a:gd name="connsiteX92" fmla="*/ 186752 w 7832714"/>
              <a:gd name="connsiteY92" fmla="*/ 3364483 h 9222028"/>
              <a:gd name="connsiteX93" fmla="*/ 0 w 7832714"/>
              <a:gd name="connsiteY93" fmla="*/ 3097148 h 9222028"/>
              <a:gd name="connsiteX94" fmla="*/ 775021 w 7832714"/>
              <a:gd name="connsiteY94" fmla="*/ 3516802 h 9222028"/>
              <a:gd name="connsiteX95" fmla="*/ 572706 w 7832714"/>
              <a:gd name="connsiteY95" fmla="*/ 3252575 h 9222028"/>
              <a:gd name="connsiteX96" fmla="*/ 999124 w 7832714"/>
              <a:gd name="connsiteY96" fmla="*/ 3330289 h 9222028"/>
              <a:gd name="connsiteX97" fmla="*/ 457542 w 7832714"/>
              <a:gd name="connsiteY97" fmla="*/ 2947937 h 9222028"/>
              <a:gd name="connsiteX98" fmla="*/ 834159 w 7832714"/>
              <a:gd name="connsiteY98" fmla="*/ 3190404 h 9222028"/>
              <a:gd name="connsiteX99" fmla="*/ 1248126 w 7832714"/>
              <a:gd name="connsiteY99" fmla="*/ 3395569 h 9222028"/>
              <a:gd name="connsiteX100" fmla="*/ 1139188 w 7832714"/>
              <a:gd name="connsiteY100" fmla="*/ 3280552 h 9222028"/>
              <a:gd name="connsiteX101" fmla="*/ 1447328 w 7832714"/>
              <a:gd name="connsiteY101" fmla="*/ 3467065 h 9222028"/>
              <a:gd name="connsiteX102" fmla="*/ 887072 w 7832714"/>
              <a:gd name="connsiteY102" fmla="*/ 3118908 h 9222028"/>
              <a:gd name="connsiteX103" fmla="*/ 743896 w 7832714"/>
              <a:gd name="connsiteY103" fmla="*/ 2895092 h 9222028"/>
              <a:gd name="connsiteX104" fmla="*/ 299758 w 7832714"/>
              <a:gd name="connsiteY104" fmla="*/ 2624369 h 9222028"/>
              <a:gd name="connsiteX105" fmla="*/ 295741 w 7832714"/>
              <a:gd name="connsiteY105" fmla="*/ 2621920 h 9222028"/>
              <a:gd name="connsiteX106" fmla="*/ 258691 w 7832714"/>
              <a:gd name="connsiteY106" fmla="*/ 2586902 h 9222028"/>
              <a:gd name="connsiteX107" fmla="*/ 712770 w 7832714"/>
              <a:gd name="connsiteY107" fmla="*/ 2727230 h 9222028"/>
              <a:gd name="connsiteX108" fmla="*/ 1036474 w 7832714"/>
              <a:gd name="connsiteY108" fmla="*/ 2910635 h 9222028"/>
              <a:gd name="connsiteX109" fmla="*/ 619394 w 7832714"/>
              <a:gd name="connsiteY109" fmla="*/ 2630865 h 9222028"/>
              <a:gd name="connsiteX110" fmla="*/ 1400640 w 7832714"/>
              <a:gd name="connsiteY110" fmla="*/ 2804944 h 9222028"/>
              <a:gd name="connsiteX111" fmla="*/ 852834 w 7832714"/>
              <a:gd name="connsiteY111" fmla="*/ 2487872 h 9222028"/>
              <a:gd name="connsiteX112" fmla="*/ 1173426 w 7832714"/>
              <a:gd name="connsiteY112" fmla="*/ 2537609 h 9222028"/>
              <a:gd name="connsiteX113" fmla="*/ 837272 w 7832714"/>
              <a:gd name="connsiteY113" fmla="*/ 2360421 h 9222028"/>
              <a:gd name="connsiteX114" fmla="*/ 1039586 w 7832714"/>
              <a:gd name="connsiteY114" fmla="*/ 2366638 h 9222028"/>
              <a:gd name="connsiteX115" fmla="*/ 1301039 w 7832714"/>
              <a:gd name="connsiteY115" fmla="*/ 2531392 h 9222028"/>
              <a:gd name="connsiteX116" fmla="*/ 1375740 w 7832714"/>
              <a:gd name="connsiteY116" fmla="*/ 2500306 h 9222028"/>
              <a:gd name="connsiteX117" fmla="*/ 1064487 w 7832714"/>
              <a:gd name="connsiteY117" fmla="*/ 2357313 h 9222028"/>
              <a:gd name="connsiteX118" fmla="*/ 924423 w 7832714"/>
              <a:gd name="connsiteY118" fmla="*/ 2052675 h 9222028"/>
              <a:gd name="connsiteX119" fmla="*/ 1235676 w 7832714"/>
              <a:gd name="connsiteY119" fmla="*/ 2242296 h 9222028"/>
              <a:gd name="connsiteX120" fmla="*/ 1173426 w 7832714"/>
              <a:gd name="connsiteY120" fmla="*/ 2223645 h 9222028"/>
              <a:gd name="connsiteX121" fmla="*/ 1743019 w 7832714"/>
              <a:gd name="connsiteY121" fmla="*/ 2484763 h 9222028"/>
              <a:gd name="connsiteX122" fmla="*/ 1176538 w 7832714"/>
              <a:gd name="connsiteY122" fmla="*/ 2040241 h 9222028"/>
              <a:gd name="connsiteX123" fmla="*/ 1447328 w 7832714"/>
              <a:gd name="connsiteY123" fmla="*/ 1838185 h 9222028"/>
              <a:gd name="connsiteX124" fmla="*/ 1942222 w 7832714"/>
              <a:gd name="connsiteY124" fmla="*/ 2086869 h 9222028"/>
              <a:gd name="connsiteX125" fmla="*/ 1649643 w 7832714"/>
              <a:gd name="connsiteY125" fmla="*/ 1844402 h 9222028"/>
              <a:gd name="connsiteX126" fmla="*/ 2104073 w 7832714"/>
              <a:gd name="connsiteY126" fmla="*/ 2062001 h 9222028"/>
              <a:gd name="connsiteX127" fmla="*/ 2502478 w 7832714"/>
              <a:gd name="connsiteY127" fmla="*/ 2127280 h 9222028"/>
              <a:gd name="connsiteX128" fmla="*/ 2465127 w 7832714"/>
              <a:gd name="connsiteY128" fmla="*/ 1869270 h 9222028"/>
              <a:gd name="connsiteX129" fmla="*/ 2788831 w 7832714"/>
              <a:gd name="connsiteY129" fmla="*/ 2052675 h 9222028"/>
              <a:gd name="connsiteX130" fmla="*/ 3003596 w 7832714"/>
              <a:gd name="connsiteY130" fmla="*/ 2009155 h 9222028"/>
              <a:gd name="connsiteX131" fmla="*/ 3588752 w 7832714"/>
              <a:gd name="connsiteY131" fmla="*/ 2354204 h 9222028"/>
              <a:gd name="connsiteX132" fmla="*/ 3918681 w 7832714"/>
              <a:gd name="connsiteY132" fmla="*/ 2518957 h 9222028"/>
              <a:gd name="connsiteX133" fmla="*/ 2757706 w 7832714"/>
              <a:gd name="connsiteY133" fmla="*/ 1617478 h 9222028"/>
              <a:gd name="connsiteX134" fmla="*/ 2816844 w 7832714"/>
              <a:gd name="connsiteY134" fmla="*/ 1477593 h 9222028"/>
              <a:gd name="connsiteX135" fmla="*/ 2735918 w 7832714"/>
              <a:gd name="connsiteY135" fmla="*/ 1474484 h 9222028"/>
              <a:gd name="connsiteX136" fmla="*/ 2717243 w 7832714"/>
              <a:gd name="connsiteY136" fmla="*/ 1350142 h 9222028"/>
              <a:gd name="connsiteX137" fmla="*/ 3009821 w 7832714"/>
              <a:gd name="connsiteY137" fmla="*/ 1511787 h 9222028"/>
              <a:gd name="connsiteX138" fmla="*/ 2832406 w 7832714"/>
              <a:gd name="connsiteY138" fmla="*/ 1194715 h 9222028"/>
              <a:gd name="connsiteX139" fmla="*/ 2944458 w 7832714"/>
              <a:gd name="connsiteY139" fmla="*/ 1250668 h 9222028"/>
              <a:gd name="connsiteX140" fmla="*/ 2692342 w 7832714"/>
              <a:gd name="connsiteY140" fmla="*/ 977116 h 9222028"/>
              <a:gd name="connsiteX141" fmla="*/ 2810619 w 7832714"/>
              <a:gd name="connsiteY141" fmla="*/ 1051721 h 9222028"/>
              <a:gd name="connsiteX142" fmla="*/ 2393539 w 7832714"/>
              <a:gd name="connsiteY142" fmla="*/ 370949 h 9222028"/>
              <a:gd name="connsiteX143" fmla="*/ 2633204 w 7832714"/>
              <a:gd name="connsiteY143" fmla="*/ 355406 h 9222028"/>
              <a:gd name="connsiteX144" fmla="*/ 2900882 w 7832714"/>
              <a:gd name="connsiteY144" fmla="*/ 532593 h 9222028"/>
              <a:gd name="connsiteX145" fmla="*/ 2975583 w 7832714"/>
              <a:gd name="connsiteY145" fmla="*/ 311886 h 9222028"/>
              <a:gd name="connsiteX146" fmla="*/ 3037834 w 7832714"/>
              <a:gd name="connsiteY146" fmla="*/ 349189 h 9222028"/>
              <a:gd name="connsiteX147" fmla="*/ 3420676 w 7832714"/>
              <a:gd name="connsiteY147" fmla="*/ 417577 h 9222028"/>
              <a:gd name="connsiteX148" fmla="*/ 3099404 w 7832714"/>
              <a:gd name="connsiteY148" fmla="*/ 108 h 92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32714" h="9222028">
                <a:moveTo>
                  <a:pt x="252115" y="5667920"/>
                </a:moveTo>
                <a:cubicBezTo>
                  <a:pt x="276626" y="5681131"/>
                  <a:pt x="299581" y="5693832"/>
                  <a:pt x="321118" y="5706061"/>
                </a:cubicBezTo>
                <a:lnTo>
                  <a:pt x="341919" y="5718200"/>
                </a:lnTo>
                <a:lnTo>
                  <a:pt x="303472" y="5696674"/>
                </a:lnTo>
                <a:cubicBezTo>
                  <a:pt x="252115" y="5667920"/>
                  <a:pt x="252115" y="5667920"/>
                  <a:pt x="252115" y="5667920"/>
                </a:cubicBezTo>
                <a:close/>
                <a:moveTo>
                  <a:pt x="80926" y="2490980"/>
                </a:moveTo>
                <a:cubicBezTo>
                  <a:pt x="122362" y="2516237"/>
                  <a:pt x="161208" y="2539916"/>
                  <a:pt x="197626" y="2562114"/>
                </a:cubicBezTo>
                <a:lnTo>
                  <a:pt x="295741" y="2621920"/>
                </a:lnTo>
                <a:lnTo>
                  <a:pt x="301916" y="2627757"/>
                </a:lnTo>
                <a:cubicBezTo>
                  <a:pt x="80926" y="2490980"/>
                  <a:pt x="80926" y="2490980"/>
                  <a:pt x="80926" y="2490980"/>
                </a:cubicBezTo>
                <a:close/>
                <a:moveTo>
                  <a:pt x="3099404" y="108"/>
                </a:moveTo>
                <a:cubicBezTo>
                  <a:pt x="3150080" y="-1106"/>
                  <a:pt x="3223030" y="8025"/>
                  <a:pt x="3311737" y="22791"/>
                </a:cubicBezTo>
                <a:cubicBezTo>
                  <a:pt x="3311737" y="22791"/>
                  <a:pt x="3311737" y="22791"/>
                  <a:pt x="3430013" y="97396"/>
                </a:cubicBezTo>
                <a:cubicBezTo>
                  <a:pt x="8456756" y="1993612"/>
                  <a:pt x="7697298" y="2829812"/>
                  <a:pt x="7697298" y="2829812"/>
                </a:cubicBezTo>
                <a:cubicBezTo>
                  <a:pt x="7697298" y="2829812"/>
                  <a:pt x="7697298" y="2829812"/>
                  <a:pt x="7507434" y="2982131"/>
                </a:cubicBezTo>
                <a:cubicBezTo>
                  <a:pt x="7569684" y="3019434"/>
                  <a:pt x="7737760" y="3137559"/>
                  <a:pt x="7653724" y="3100256"/>
                </a:cubicBezTo>
                <a:cubicBezTo>
                  <a:pt x="8481656" y="3855634"/>
                  <a:pt x="6128580" y="2842247"/>
                  <a:pt x="6838238" y="3526128"/>
                </a:cubicBezTo>
                <a:cubicBezTo>
                  <a:pt x="7130816" y="3889828"/>
                  <a:pt x="7631936" y="4520865"/>
                  <a:pt x="6847576" y="4256638"/>
                </a:cubicBezTo>
                <a:cubicBezTo>
                  <a:pt x="6645262" y="4293940"/>
                  <a:pt x="7261544" y="4766440"/>
                  <a:pt x="6928502" y="4722920"/>
                </a:cubicBezTo>
                <a:cubicBezTo>
                  <a:pt x="6928502" y="4722920"/>
                  <a:pt x="6928502" y="4722920"/>
                  <a:pt x="6564336" y="4558167"/>
                </a:cubicBezTo>
                <a:cubicBezTo>
                  <a:pt x="6723076" y="4673184"/>
                  <a:pt x="6813338" y="4726029"/>
                  <a:pt x="6775988" y="4741572"/>
                </a:cubicBezTo>
                <a:cubicBezTo>
                  <a:pt x="6660824" y="4654532"/>
                  <a:pt x="6542548" y="4611013"/>
                  <a:pt x="6439834" y="4564384"/>
                </a:cubicBezTo>
                <a:cubicBezTo>
                  <a:pt x="6439834" y="4564384"/>
                  <a:pt x="6439834" y="4564384"/>
                  <a:pt x="6676388" y="4738463"/>
                </a:cubicBezTo>
                <a:cubicBezTo>
                  <a:pt x="6156594" y="4455585"/>
                  <a:pt x="7498096" y="5307328"/>
                  <a:pt x="6937840" y="4993364"/>
                </a:cubicBezTo>
                <a:cubicBezTo>
                  <a:pt x="6937840" y="4993364"/>
                  <a:pt x="6937840" y="4993364"/>
                  <a:pt x="6551886" y="4788200"/>
                </a:cubicBezTo>
                <a:cubicBezTo>
                  <a:pt x="5512300" y="4539516"/>
                  <a:pt x="6635924" y="5571555"/>
                  <a:pt x="6259308" y="5726982"/>
                </a:cubicBezTo>
                <a:cubicBezTo>
                  <a:pt x="5848452" y="5580881"/>
                  <a:pt x="5054756" y="5182986"/>
                  <a:pt x="4917804" y="5195420"/>
                </a:cubicBezTo>
                <a:cubicBezTo>
                  <a:pt x="4917804" y="5195420"/>
                  <a:pt x="4917804" y="5195420"/>
                  <a:pt x="5425148" y="5484515"/>
                </a:cubicBezTo>
                <a:cubicBezTo>
                  <a:pt x="5546536" y="5615075"/>
                  <a:pt x="4995618" y="5254483"/>
                  <a:pt x="4790192" y="5204746"/>
                </a:cubicBezTo>
                <a:cubicBezTo>
                  <a:pt x="4790192" y="5204746"/>
                  <a:pt x="4790192" y="5204746"/>
                  <a:pt x="5412698" y="5534252"/>
                </a:cubicBezTo>
                <a:cubicBezTo>
                  <a:pt x="5412698" y="5534252"/>
                  <a:pt x="5412698" y="5534252"/>
                  <a:pt x="5471836" y="5689680"/>
                </a:cubicBezTo>
                <a:cubicBezTo>
                  <a:pt x="5471836" y="5689680"/>
                  <a:pt x="5471836" y="5689680"/>
                  <a:pt x="5353560" y="5602640"/>
                </a:cubicBezTo>
                <a:cubicBezTo>
                  <a:pt x="5356672" y="5649269"/>
                  <a:pt x="5468724" y="5761177"/>
                  <a:pt x="5792428" y="5944581"/>
                </a:cubicBezTo>
                <a:cubicBezTo>
                  <a:pt x="5506074" y="5789153"/>
                  <a:pt x="5288196" y="5655486"/>
                  <a:pt x="5253958" y="5689680"/>
                </a:cubicBezTo>
                <a:cubicBezTo>
                  <a:pt x="5994742" y="6112443"/>
                  <a:pt x="6013416" y="6205699"/>
                  <a:pt x="6088118" y="6323824"/>
                </a:cubicBezTo>
                <a:cubicBezTo>
                  <a:pt x="5997854" y="6270979"/>
                  <a:pt x="5910704" y="6249219"/>
                  <a:pt x="5801764" y="6168397"/>
                </a:cubicBezTo>
                <a:cubicBezTo>
                  <a:pt x="6673274" y="6830518"/>
                  <a:pt x="4961380" y="5950798"/>
                  <a:pt x="5885804" y="6637788"/>
                </a:cubicBezTo>
                <a:cubicBezTo>
                  <a:pt x="5885804" y="6637788"/>
                  <a:pt x="5885804" y="6637788"/>
                  <a:pt x="5795540" y="6581834"/>
                </a:cubicBezTo>
                <a:cubicBezTo>
                  <a:pt x="5241508" y="6395320"/>
                  <a:pt x="6000968" y="6877146"/>
                  <a:pt x="5518524" y="6743478"/>
                </a:cubicBezTo>
                <a:cubicBezTo>
                  <a:pt x="5518524" y="6743478"/>
                  <a:pt x="5518524" y="6743478"/>
                  <a:pt x="5898252" y="6954860"/>
                </a:cubicBezTo>
                <a:cubicBezTo>
                  <a:pt x="5755076" y="6939317"/>
                  <a:pt x="5739514" y="7004597"/>
                  <a:pt x="5957392" y="7203544"/>
                </a:cubicBezTo>
                <a:cubicBezTo>
                  <a:pt x="5957392" y="7203544"/>
                  <a:pt x="5957392" y="7203544"/>
                  <a:pt x="5832890" y="7122722"/>
                </a:cubicBezTo>
                <a:cubicBezTo>
                  <a:pt x="5832890" y="7122722"/>
                  <a:pt x="5832890" y="7122722"/>
                  <a:pt x="5851564" y="7184893"/>
                </a:cubicBezTo>
                <a:cubicBezTo>
                  <a:pt x="5851564" y="7184893"/>
                  <a:pt x="5851564" y="7184893"/>
                  <a:pt x="5761302" y="7128939"/>
                </a:cubicBezTo>
                <a:cubicBezTo>
                  <a:pt x="5870240" y="7212870"/>
                  <a:pt x="5708388" y="7169350"/>
                  <a:pt x="5926266" y="7334103"/>
                </a:cubicBezTo>
                <a:cubicBezTo>
                  <a:pt x="5926266" y="7334103"/>
                  <a:pt x="5926266" y="7334103"/>
                  <a:pt x="5836002" y="7281258"/>
                </a:cubicBezTo>
                <a:cubicBezTo>
                  <a:pt x="5655476" y="7206652"/>
                  <a:pt x="5748852" y="7290584"/>
                  <a:pt x="5895140" y="7402492"/>
                </a:cubicBezTo>
                <a:cubicBezTo>
                  <a:pt x="5895140" y="7402492"/>
                  <a:pt x="5895140" y="7402492"/>
                  <a:pt x="5571436" y="7250172"/>
                </a:cubicBezTo>
                <a:cubicBezTo>
                  <a:pt x="5994742" y="7573462"/>
                  <a:pt x="5403360" y="7355863"/>
                  <a:pt x="5923154" y="7719564"/>
                </a:cubicBezTo>
                <a:cubicBezTo>
                  <a:pt x="5944940" y="7874991"/>
                  <a:pt x="6038316" y="8086372"/>
                  <a:pt x="5920040" y="8167195"/>
                </a:cubicBezTo>
                <a:cubicBezTo>
                  <a:pt x="6072556" y="8561981"/>
                  <a:pt x="5334884" y="8220040"/>
                  <a:pt x="5023632" y="8341274"/>
                </a:cubicBezTo>
                <a:cubicBezTo>
                  <a:pt x="5117786" y="8627649"/>
                  <a:pt x="5616508" y="9053606"/>
                  <a:pt x="5618622" y="9214083"/>
                </a:cubicBezTo>
                <a:lnTo>
                  <a:pt x="5615948" y="9222028"/>
                </a:lnTo>
                <a:lnTo>
                  <a:pt x="5186348" y="9222028"/>
                </a:lnTo>
                <a:lnTo>
                  <a:pt x="5166784" y="9217953"/>
                </a:lnTo>
                <a:cubicBezTo>
                  <a:pt x="4876224" y="9151780"/>
                  <a:pt x="3569299" y="8765202"/>
                  <a:pt x="1254351" y="6814975"/>
                </a:cubicBezTo>
                <a:cubicBezTo>
                  <a:pt x="1649643" y="6976620"/>
                  <a:pt x="1718119" y="6954860"/>
                  <a:pt x="1478454" y="6721718"/>
                </a:cubicBezTo>
                <a:cubicBezTo>
                  <a:pt x="1478454" y="6721718"/>
                  <a:pt x="1478454" y="6721718"/>
                  <a:pt x="1104950" y="6528988"/>
                </a:cubicBezTo>
                <a:cubicBezTo>
                  <a:pt x="1378853" y="6625354"/>
                  <a:pt x="1114287" y="6423298"/>
                  <a:pt x="1058262" y="6339367"/>
                </a:cubicBezTo>
                <a:cubicBezTo>
                  <a:pt x="709658" y="6115551"/>
                  <a:pt x="600719" y="6121768"/>
                  <a:pt x="317478" y="5904170"/>
                </a:cubicBezTo>
                <a:cubicBezTo>
                  <a:pt x="326816" y="5798479"/>
                  <a:pt x="323703" y="5851324"/>
                  <a:pt x="333041" y="5745634"/>
                </a:cubicBezTo>
                <a:cubicBezTo>
                  <a:pt x="557144" y="5882410"/>
                  <a:pt x="491780" y="5901061"/>
                  <a:pt x="799921" y="6062706"/>
                </a:cubicBezTo>
                <a:cubicBezTo>
                  <a:pt x="658301" y="5972947"/>
                  <a:pt x="645365" y="5899847"/>
                  <a:pt x="381614" y="5741365"/>
                </a:cubicBezTo>
                <a:lnTo>
                  <a:pt x="341919" y="5718200"/>
                </a:lnTo>
                <a:lnTo>
                  <a:pt x="352422" y="5724080"/>
                </a:lnTo>
                <a:cubicBezTo>
                  <a:pt x="412605" y="5757776"/>
                  <a:pt x="508900" y="5811690"/>
                  <a:pt x="662970" y="5897953"/>
                </a:cubicBezTo>
                <a:cubicBezTo>
                  <a:pt x="541581" y="5807805"/>
                  <a:pt x="852834" y="5969449"/>
                  <a:pt x="852834" y="5944581"/>
                </a:cubicBezTo>
                <a:cubicBezTo>
                  <a:pt x="753233" y="5873084"/>
                  <a:pt x="588269" y="5770502"/>
                  <a:pt x="522906" y="5764285"/>
                </a:cubicBezTo>
                <a:cubicBezTo>
                  <a:pt x="385954" y="5627509"/>
                  <a:pt x="-18675" y="5316654"/>
                  <a:pt x="292578" y="5450321"/>
                </a:cubicBezTo>
                <a:cubicBezTo>
                  <a:pt x="295691" y="5400585"/>
                  <a:pt x="684758" y="5636834"/>
                  <a:pt x="996011" y="5798479"/>
                </a:cubicBezTo>
                <a:cubicBezTo>
                  <a:pt x="955548" y="5758068"/>
                  <a:pt x="768796" y="5627509"/>
                  <a:pt x="622507" y="5546686"/>
                </a:cubicBezTo>
                <a:cubicBezTo>
                  <a:pt x="622507" y="5546686"/>
                  <a:pt x="622507" y="5546686"/>
                  <a:pt x="669195" y="5565338"/>
                </a:cubicBezTo>
                <a:cubicBezTo>
                  <a:pt x="669195" y="5565338"/>
                  <a:pt x="669195" y="5565338"/>
                  <a:pt x="404629" y="5391259"/>
                </a:cubicBezTo>
                <a:cubicBezTo>
                  <a:pt x="967998" y="5602640"/>
                  <a:pt x="-112051" y="4887674"/>
                  <a:pt x="491780" y="5136358"/>
                </a:cubicBezTo>
                <a:cubicBezTo>
                  <a:pt x="550918" y="5195420"/>
                  <a:pt x="382842" y="5142575"/>
                  <a:pt x="731446" y="5341522"/>
                </a:cubicBezTo>
                <a:cubicBezTo>
                  <a:pt x="731446" y="5341522"/>
                  <a:pt x="731446" y="5341522"/>
                  <a:pt x="675420" y="5232723"/>
                </a:cubicBezTo>
                <a:cubicBezTo>
                  <a:pt x="756346" y="5310437"/>
                  <a:pt x="958660" y="5453430"/>
                  <a:pt x="1207663" y="5580881"/>
                </a:cubicBezTo>
                <a:cubicBezTo>
                  <a:pt x="1070712" y="5391259"/>
                  <a:pt x="628732" y="5043101"/>
                  <a:pt x="575819" y="4881456"/>
                </a:cubicBezTo>
                <a:cubicBezTo>
                  <a:pt x="1048924" y="5142575"/>
                  <a:pt x="706545" y="4865914"/>
                  <a:pt x="1080049" y="5033775"/>
                </a:cubicBezTo>
                <a:cubicBezTo>
                  <a:pt x="1002236" y="4993364"/>
                  <a:pt x="946210" y="4965387"/>
                  <a:pt x="905748" y="4940519"/>
                </a:cubicBezTo>
                <a:cubicBezTo>
                  <a:pt x="859059" y="4934302"/>
                  <a:pt x="771908" y="4890782"/>
                  <a:pt x="694095" y="4803743"/>
                </a:cubicBezTo>
                <a:cubicBezTo>
                  <a:pt x="722108" y="4819285"/>
                  <a:pt x="740783" y="4828611"/>
                  <a:pt x="762571" y="4841045"/>
                </a:cubicBezTo>
                <a:cubicBezTo>
                  <a:pt x="722108" y="4809960"/>
                  <a:pt x="672307" y="4775766"/>
                  <a:pt x="591381" y="4722920"/>
                </a:cubicBezTo>
                <a:cubicBezTo>
                  <a:pt x="787471" y="4800634"/>
                  <a:pt x="887072" y="4862805"/>
                  <a:pt x="921310" y="4900108"/>
                </a:cubicBezTo>
                <a:cubicBezTo>
                  <a:pt x="933760" y="4881456"/>
                  <a:pt x="896410" y="4828611"/>
                  <a:pt x="1160975" y="5002690"/>
                </a:cubicBezTo>
                <a:cubicBezTo>
                  <a:pt x="1357065" y="5043101"/>
                  <a:pt x="672307" y="4648315"/>
                  <a:pt x="544693" y="4533299"/>
                </a:cubicBezTo>
                <a:cubicBezTo>
                  <a:pt x="613169" y="4492888"/>
                  <a:pt x="610057" y="4461802"/>
                  <a:pt x="535356" y="4312592"/>
                </a:cubicBezTo>
                <a:cubicBezTo>
                  <a:pt x="535356" y="4312592"/>
                  <a:pt x="535356" y="4312592"/>
                  <a:pt x="610057" y="4365437"/>
                </a:cubicBezTo>
                <a:cubicBezTo>
                  <a:pt x="697208" y="4387197"/>
                  <a:pt x="1129850" y="4623447"/>
                  <a:pt x="1073824" y="4533299"/>
                </a:cubicBezTo>
                <a:cubicBezTo>
                  <a:pt x="-389067" y="3656687"/>
                  <a:pt x="1104950" y="4402740"/>
                  <a:pt x="684758" y="4039039"/>
                </a:cubicBezTo>
                <a:cubicBezTo>
                  <a:pt x="199202" y="3777921"/>
                  <a:pt x="432642" y="3843200"/>
                  <a:pt x="52913" y="3634927"/>
                </a:cubicBezTo>
                <a:cubicBezTo>
                  <a:pt x="554031" y="3796572"/>
                  <a:pt x="-277016" y="3227707"/>
                  <a:pt x="149402" y="3336506"/>
                </a:cubicBezTo>
                <a:cubicBezTo>
                  <a:pt x="149402" y="3336506"/>
                  <a:pt x="149402" y="3336506"/>
                  <a:pt x="186752" y="3364483"/>
                </a:cubicBezTo>
                <a:cubicBezTo>
                  <a:pt x="563369" y="3541671"/>
                  <a:pt x="326816" y="3314746"/>
                  <a:pt x="0" y="3097148"/>
                </a:cubicBezTo>
                <a:cubicBezTo>
                  <a:pt x="345491" y="3311638"/>
                  <a:pt x="485555" y="3327181"/>
                  <a:pt x="775021" y="3516802"/>
                </a:cubicBezTo>
                <a:cubicBezTo>
                  <a:pt x="305028" y="3221490"/>
                  <a:pt x="572706" y="3252575"/>
                  <a:pt x="572706" y="3252575"/>
                </a:cubicBezTo>
                <a:cubicBezTo>
                  <a:pt x="1020911" y="3485717"/>
                  <a:pt x="641182" y="3181079"/>
                  <a:pt x="999124" y="3330289"/>
                </a:cubicBezTo>
                <a:cubicBezTo>
                  <a:pt x="999124" y="3330289"/>
                  <a:pt x="999124" y="3330289"/>
                  <a:pt x="457542" y="2947937"/>
                </a:cubicBezTo>
                <a:cubicBezTo>
                  <a:pt x="457542" y="2947937"/>
                  <a:pt x="457542" y="2947937"/>
                  <a:pt x="834159" y="3190404"/>
                </a:cubicBezTo>
                <a:cubicBezTo>
                  <a:pt x="799921" y="3131342"/>
                  <a:pt x="1086274" y="3286770"/>
                  <a:pt x="1248126" y="3395569"/>
                </a:cubicBezTo>
                <a:cubicBezTo>
                  <a:pt x="1319715" y="3417329"/>
                  <a:pt x="1195213" y="3336506"/>
                  <a:pt x="1139188" y="3280552"/>
                </a:cubicBezTo>
                <a:cubicBezTo>
                  <a:pt x="1139188" y="3280552"/>
                  <a:pt x="1139188" y="3280552"/>
                  <a:pt x="1447328" y="3467065"/>
                </a:cubicBezTo>
                <a:cubicBezTo>
                  <a:pt x="1606068" y="3510585"/>
                  <a:pt x="849722" y="3059845"/>
                  <a:pt x="887072" y="3118908"/>
                </a:cubicBezTo>
                <a:cubicBezTo>
                  <a:pt x="52913" y="2550043"/>
                  <a:pt x="1347727" y="3324072"/>
                  <a:pt x="743896" y="2895092"/>
                </a:cubicBezTo>
                <a:cubicBezTo>
                  <a:pt x="743896" y="2895092"/>
                  <a:pt x="743896" y="2895092"/>
                  <a:pt x="299758" y="2624369"/>
                </a:cubicBezTo>
                <a:lnTo>
                  <a:pt x="295741" y="2621920"/>
                </a:lnTo>
                <a:lnTo>
                  <a:pt x="258691" y="2586902"/>
                </a:lnTo>
                <a:cubicBezTo>
                  <a:pt x="120416" y="2435257"/>
                  <a:pt x="1095028" y="3036143"/>
                  <a:pt x="712770" y="2727230"/>
                </a:cubicBezTo>
                <a:cubicBezTo>
                  <a:pt x="712770" y="2727230"/>
                  <a:pt x="712770" y="2727230"/>
                  <a:pt x="1036474" y="2910635"/>
                </a:cubicBezTo>
                <a:cubicBezTo>
                  <a:pt x="971111" y="2848464"/>
                  <a:pt x="996011" y="2836030"/>
                  <a:pt x="619394" y="2630865"/>
                </a:cubicBezTo>
                <a:cubicBezTo>
                  <a:pt x="756346" y="2618431"/>
                  <a:pt x="1145413" y="2730339"/>
                  <a:pt x="1400640" y="2804944"/>
                </a:cubicBezTo>
                <a:cubicBezTo>
                  <a:pt x="1319715" y="2702362"/>
                  <a:pt x="1101837" y="2658842"/>
                  <a:pt x="852834" y="2487872"/>
                </a:cubicBezTo>
                <a:cubicBezTo>
                  <a:pt x="410854" y="2177017"/>
                  <a:pt x="980448" y="2481655"/>
                  <a:pt x="1173426" y="2537609"/>
                </a:cubicBezTo>
                <a:cubicBezTo>
                  <a:pt x="1173426" y="2537609"/>
                  <a:pt x="1173426" y="2537609"/>
                  <a:pt x="837272" y="2360421"/>
                </a:cubicBezTo>
                <a:cubicBezTo>
                  <a:pt x="837272" y="2360421"/>
                  <a:pt x="837272" y="2360421"/>
                  <a:pt x="1039586" y="2366638"/>
                </a:cubicBezTo>
                <a:cubicBezTo>
                  <a:pt x="1039586" y="2366638"/>
                  <a:pt x="1039586" y="2366638"/>
                  <a:pt x="1301039" y="2531392"/>
                </a:cubicBezTo>
                <a:cubicBezTo>
                  <a:pt x="1301039" y="2531392"/>
                  <a:pt x="1301039" y="2531392"/>
                  <a:pt x="1375740" y="2500306"/>
                </a:cubicBezTo>
                <a:cubicBezTo>
                  <a:pt x="1164088" y="2360421"/>
                  <a:pt x="1179650" y="2400832"/>
                  <a:pt x="1064487" y="2357313"/>
                </a:cubicBezTo>
                <a:cubicBezTo>
                  <a:pt x="1192101" y="2351096"/>
                  <a:pt x="289466" y="1772905"/>
                  <a:pt x="924423" y="2052675"/>
                </a:cubicBezTo>
                <a:cubicBezTo>
                  <a:pt x="924423" y="2052675"/>
                  <a:pt x="924423" y="2052675"/>
                  <a:pt x="1235676" y="2242296"/>
                </a:cubicBezTo>
                <a:cubicBezTo>
                  <a:pt x="1145413" y="2189451"/>
                  <a:pt x="1132962" y="2192560"/>
                  <a:pt x="1173426" y="2223645"/>
                </a:cubicBezTo>
                <a:cubicBezTo>
                  <a:pt x="1643418" y="2568694"/>
                  <a:pt x="1509579" y="2354204"/>
                  <a:pt x="1743019" y="2484763"/>
                </a:cubicBezTo>
                <a:cubicBezTo>
                  <a:pt x="1350840" y="2239188"/>
                  <a:pt x="1699444" y="2366638"/>
                  <a:pt x="1176538" y="2040241"/>
                </a:cubicBezTo>
                <a:cubicBezTo>
                  <a:pt x="1964009" y="2347987"/>
                  <a:pt x="971111" y="1673431"/>
                  <a:pt x="1447328" y="1838185"/>
                </a:cubicBezTo>
                <a:cubicBezTo>
                  <a:pt x="1696331" y="2006047"/>
                  <a:pt x="1668318" y="1928333"/>
                  <a:pt x="1942222" y="2086869"/>
                </a:cubicBezTo>
                <a:cubicBezTo>
                  <a:pt x="2172549" y="2170800"/>
                  <a:pt x="1562492" y="1835076"/>
                  <a:pt x="1649643" y="1844402"/>
                </a:cubicBezTo>
                <a:cubicBezTo>
                  <a:pt x="1649643" y="1844402"/>
                  <a:pt x="1649643" y="1844402"/>
                  <a:pt x="2104073" y="2062001"/>
                </a:cubicBezTo>
                <a:cubicBezTo>
                  <a:pt x="1515804" y="1629912"/>
                  <a:pt x="2726580" y="2351096"/>
                  <a:pt x="2502478" y="2127280"/>
                </a:cubicBezTo>
                <a:cubicBezTo>
                  <a:pt x="1964009" y="1760471"/>
                  <a:pt x="3016046" y="2276490"/>
                  <a:pt x="2465127" y="1869270"/>
                </a:cubicBezTo>
                <a:cubicBezTo>
                  <a:pt x="2465127" y="1869270"/>
                  <a:pt x="2465127" y="1869270"/>
                  <a:pt x="2788831" y="2052675"/>
                </a:cubicBezTo>
                <a:cubicBezTo>
                  <a:pt x="2539828" y="1838185"/>
                  <a:pt x="3174785" y="2164583"/>
                  <a:pt x="3003596" y="2009155"/>
                </a:cubicBezTo>
                <a:cubicBezTo>
                  <a:pt x="3339750" y="2186342"/>
                  <a:pt x="3174785" y="2121063"/>
                  <a:pt x="3588752" y="2354204"/>
                </a:cubicBezTo>
                <a:cubicBezTo>
                  <a:pt x="3327300" y="2149040"/>
                  <a:pt x="4273510" y="2758316"/>
                  <a:pt x="3918681" y="2518957"/>
                </a:cubicBezTo>
                <a:cubicBezTo>
                  <a:pt x="4341986" y="2677493"/>
                  <a:pt x="2623867" y="1620586"/>
                  <a:pt x="2757706" y="1617478"/>
                </a:cubicBezTo>
                <a:cubicBezTo>
                  <a:pt x="2278375" y="1259994"/>
                  <a:pt x="3604315" y="1940767"/>
                  <a:pt x="2816844" y="1477593"/>
                </a:cubicBezTo>
                <a:cubicBezTo>
                  <a:pt x="2816844" y="1477593"/>
                  <a:pt x="2816844" y="1477593"/>
                  <a:pt x="2735918" y="1474484"/>
                </a:cubicBezTo>
                <a:cubicBezTo>
                  <a:pt x="2735918" y="1474484"/>
                  <a:pt x="2735918" y="1474484"/>
                  <a:pt x="2717243" y="1350142"/>
                </a:cubicBezTo>
                <a:cubicBezTo>
                  <a:pt x="2717243" y="1350142"/>
                  <a:pt x="2717243" y="1350142"/>
                  <a:pt x="3009821" y="1511787"/>
                </a:cubicBezTo>
                <a:cubicBezTo>
                  <a:pt x="2832406" y="1362576"/>
                  <a:pt x="3271274" y="1502461"/>
                  <a:pt x="2832406" y="1194715"/>
                </a:cubicBezTo>
                <a:cubicBezTo>
                  <a:pt x="2854194" y="1207149"/>
                  <a:pt x="2885320" y="1219583"/>
                  <a:pt x="2944458" y="1250668"/>
                </a:cubicBezTo>
                <a:cubicBezTo>
                  <a:pt x="2732805" y="1070373"/>
                  <a:pt x="3137435" y="1284863"/>
                  <a:pt x="2692342" y="977116"/>
                </a:cubicBezTo>
                <a:cubicBezTo>
                  <a:pt x="2692342" y="977116"/>
                  <a:pt x="2692342" y="977116"/>
                  <a:pt x="2810619" y="1051721"/>
                </a:cubicBezTo>
                <a:cubicBezTo>
                  <a:pt x="2156986" y="585438"/>
                  <a:pt x="2446452" y="545027"/>
                  <a:pt x="2393539" y="370949"/>
                </a:cubicBezTo>
                <a:cubicBezTo>
                  <a:pt x="2832406" y="613416"/>
                  <a:pt x="2701680" y="457988"/>
                  <a:pt x="2633204" y="355406"/>
                </a:cubicBezTo>
                <a:cubicBezTo>
                  <a:pt x="2636317" y="377165"/>
                  <a:pt x="2841744" y="495290"/>
                  <a:pt x="2900882" y="532593"/>
                </a:cubicBezTo>
                <a:cubicBezTo>
                  <a:pt x="2421552" y="175110"/>
                  <a:pt x="3514052" y="706672"/>
                  <a:pt x="2975583" y="311886"/>
                </a:cubicBezTo>
                <a:cubicBezTo>
                  <a:pt x="2975583" y="311886"/>
                  <a:pt x="2975583" y="311886"/>
                  <a:pt x="3037834" y="349189"/>
                </a:cubicBezTo>
                <a:cubicBezTo>
                  <a:pt x="3293062" y="461096"/>
                  <a:pt x="2667442" y="4139"/>
                  <a:pt x="3420676" y="417577"/>
                </a:cubicBezTo>
                <a:cubicBezTo>
                  <a:pt x="2995815" y="100505"/>
                  <a:pt x="2947376" y="3751"/>
                  <a:pt x="3099404" y="10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12324105" y="4678264"/>
            <a:ext cx="483492" cy="482882"/>
          </a:xfrm>
          <a:custGeom>
            <a:avLst/>
            <a:gdLst>
              <a:gd name="connsiteX0" fmla="*/ 3043136 w 6086272"/>
              <a:gd name="connsiteY0" fmla="*/ 0 h 6080164"/>
              <a:gd name="connsiteX1" fmla="*/ 3919290 w 6086272"/>
              <a:gd name="connsiteY1" fmla="*/ 361892 h 6080164"/>
              <a:gd name="connsiteX2" fmla="*/ 5724016 w 6086272"/>
              <a:gd name="connsiteY2" fmla="*/ 2164808 h 6080164"/>
              <a:gd name="connsiteX3" fmla="*/ 5724016 w 6086272"/>
              <a:gd name="connsiteY3" fmla="*/ 3915356 h 6080164"/>
              <a:gd name="connsiteX4" fmla="*/ 3919290 w 6086272"/>
              <a:gd name="connsiteY4" fmla="*/ 5718272 h 6080164"/>
              <a:gd name="connsiteX5" fmla="*/ 2166982 w 6086272"/>
              <a:gd name="connsiteY5" fmla="*/ 5718272 h 6080164"/>
              <a:gd name="connsiteX6" fmla="*/ 362256 w 6086272"/>
              <a:gd name="connsiteY6" fmla="*/ 3915356 h 6080164"/>
              <a:gd name="connsiteX7" fmla="*/ 362256 w 6086272"/>
              <a:gd name="connsiteY7" fmla="*/ 2164808 h 6080164"/>
              <a:gd name="connsiteX8" fmla="*/ 2166982 w 6086272"/>
              <a:gd name="connsiteY8" fmla="*/ 361892 h 6080164"/>
              <a:gd name="connsiteX9" fmla="*/ 3043136 w 6086272"/>
              <a:gd name="connsiteY9" fmla="*/ 0 h 608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272" h="6080164">
                <a:moveTo>
                  <a:pt x="3043136" y="0"/>
                </a:moveTo>
                <a:cubicBezTo>
                  <a:pt x="3360461" y="0"/>
                  <a:pt x="3677786" y="120631"/>
                  <a:pt x="3919290" y="361892"/>
                </a:cubicBezTo>
                <a:cubicBezTo>
                  <a:pt x="5724016" y="2164808"/>
                  <a:pt x="5724016" y="2164808"/>
                  <a:pt x="5724016" y="2164808"/>
                </a:cubicBezTo>
                <a:cubicBezTo>
                  <a:pt x="6207024" y="2647331"/>
                  <a:pt x="6207024" y="3432833"/>
                  <a:pt x="5724016" y="3915356"/>
                </a:cubicBezTo>
                <a:cubicBezTo>
                  <a:pt x="3919290" y="5718272"/>
                  <a:pt x="3919290" y="5718272"/>
                  <a:pt x="3919290" y="5718272"/>
                </a:cubicBezTo>
                <a:cubicBezTo>
                  <a:pt x="3436282" y="6200795"/>
                  <a:pt x="2649990" y="6200795"/>
                  <a:pt x="2166982" y="5718272"/>
                </a:cubicBezTo>
                <a:cubicBezTo>
                  <a:pt x="362256" y="3915356"/>
                  <a:pt x="362256" y="3915356"/>
                  <a:pt x="362256" y="3915356"/>
                </a:cubicBezTo>
                <a:cubicBezTo>
                  <a:pt x="-120752" y="3432833"/>
                  <a:pt x="-120752" y="2647331"/>
                  <a:pt x="362256" y="2164808"/>
                </a:cubicBezTo>
                <a:cubicBezTo>
                  <a:pt x="2166982" y="361892"/>
                  <a:pt x="2166982" y="361892"/>
                  <a:pt x="2166982" y="361892"/>
                </a:cubicBezTo>
                <a:cubicBezTo>
                  <a:pt x="2408486" y="120631"/>
                  <a:pt x="2725811" y="0"/>
                  <a:pt x="304313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ont Pag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6AEF-8449-47F5-84BF-D9515D457A3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FBB67E-940D-4D0E-8A24-30D87E4FD74B}"/>
              </a:ext>
            </a:extLst>
          </p:cNvPr>
          <p:cNvSpPr/>
          <p:nvPr userDrawn="1"/>
        </p:nvSpPr>
        <p:spPr>
          <a:xfrm>
            <a:off x="0" y="1"/>
            <a:ext cx="12192000" cy="6855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88" tIns="22494" rIns="44988" bIns="22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902" y="0"/>
            <a:ext cx="11136085" cy="676784"/>
          </a:xfrm>
        </p:spPr>
        <p:txBody>
          <a:bodyPr anchor="b">
            <a:noAutofit/>
          </a:bodyPr>
          <a:lstStyle>
            <a:lvl1pPr marL="0" indent="0" algn="l">
              <a:buNone/>
              <a:defRPr sz="2800" spc="-15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Slide title or leave blank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D573-A85E-4F24-A749-BCBF299AFAFB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6900" y="644758"/>
            <a:ext cx="11136084" cy="276923"/>
          </a:xfrm>
        </p:spPr>
        <p:txBody>
          <a:bodyPr>
            <a:noAutofit/>
          </a:bodyPr>
          <a:lstStyle>
            <a:lvl1pPr marL="0" indent="0" algn="l"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Put your subtitle here or leave blank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456486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917907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456486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917907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456486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917907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456486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17907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456486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17907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456486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17907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/>
          </p:nvPr>
        </p:nvSpPr>
        <p:spPr>
          <a:xfrm>
            <a:off x="12917908" y="4638607"/>
            <a:ext cx="470255" cy="553522"/>
          </a:xfrm>
          <a:custGeom>
            <a:avLst/>
            <a:gdLst>
              <a:gd name="connsiteX0" fmla="*/ 252115 w 7832714"/>
              <a:gd name="connsiteY0" fmla="*/ 5667920 h 9222028"/>
              <a:gd name="connsiteX1" fmla="*/ 321118 w 7832714"/>
              <a:gd name="connsiteY1" fmla="*/ 5706061 h 9222028"/>
              <a:gd name="connsiteX2" fmla="*/ 341919 w 7832714"/>
              <a:gd name="connsiteY2" fmla="*/ 5718200 h 9222028"/>
              <a:gd name="connsiteX3" fmla="*/ 303472 w 7832714"/>
              <a:gd name="connsiteY3" fmla="*/ 5696674 h 9222028"/>
              <a:gd name="connsiteX4" fmla="*/ 252115 w 7832714"/>
              <a:gd name="connsiteY4" fmla="*/ 5667920 h 9222028"/>
              <a:gd name="connsiteX5" fmla="*/ 80926 w 7832714"/>
              <a:gd name="connsiteY5" fmla="*/ 2490980 h 9222028"/>
              <a:gd name="connsiteX6" fmla="*/ 197626 w 7832714"/>
              <a:gd name="connsiteY6" fmla="*/ 2562114 h 9222028"/>
              <a:gd name="connsiteX7" fmla="*/ 295741 w 7832714"/>
              <a:gd name="connsiteY7" fmla="*/ 2621920 h 9222028"/>
              <a:gd name="connsiteX8" fmla="*/ 301916 w 7832714"/>
              <a:gd name="connsiteY8" fmla="*/ 2627757 h 9222028"/>
              <a:gd name="connsiteX9" fmla="*/ 80926 w 7832714"/>
              <a:gd name="connsiteY9" fmla="*/ 2490980 h 9222028"/>
              <a:gd name="connsiteX10" fmla="*/ 3099404 w 7832714"/>
              <a:gd name="connsiteY10" fmla="*/ 108 h 9222028"/>
              <a:gd name="connsiteX11" fmla="*/ 3311737 w 7832714"/>
              <a:gd name="connsiteY11" fmla="*/ 22791 h 9222028"/>
              <a:gd name="connsiteX12" fmla="*/ 3430013 w 7832714"/>
              <a:gd name="connsiteY12" fmla="*/ 97396 h 9222028"/>
              <a:gd name="connsiteX13" fmla="*/ 7697298 w 7832714"/>
              <a:gd name="connsiteY13" fmla="*/ 2829812 h 9222028"/>
              <a:gd name="connsiteX14" fmla="*/ 7507434 w 7832714"/>
              <a:gd name="connsiteY14" fmla="*/ 2982131 h 9222028"/>
              <a:gd name="connsiteX15" fmla="*/ 7653724 w 7832714"/>
              <a:gd name="connsiteY15" fmla="*/ 3100256 h 9222028"/>
              <a:gd name="connsiteX16" fmla="*/ 6838238 w 7832714"/>
              <a:gd name="connsiteY16" fmla="*/ 3526128 h 9222028"/>
              <a:gd name="connsiteX17" fmla="*/ 6847576 w 7832714"/>
              <a:gd name="connsiteY17" fmla="*/ 4256638 h 9222028"/>
              <a:gd name="connsiteX18" fmla="*/ 6928502 w 7832714"/>
              <a:gd name="connsiteY18" fmla="*/ 4722920 h 9222028"/>
              <a:gd name="connsiteX19" fmla="*/ 6564336 w 7832714"/>
              <a:gd name="connsiteY19" fmla="*/ 4558167 h 9222028"/>
              <a:gd name="connsiteX20" fmla="*/ 6775988 w 7832714"/>
              <a:gd name="connsiteY20" fmla="*/ 4741572 h 9222028"/>
              <a:gd name="connsiteX21" fmla="*/ 6439834 w 7832714"/>
              <a:gd name="connsiteY21" fmla="*/ 4564384 h 9222028"/>
              <a:gd name="connsiteX22" fmla="*/ 6676388 w 7832714"/>
              <a:gd name="connsiteY22" fmla="*/ 4738463 h 9222028"/>
              <a:gd name="connsiteX23" fmla="*/ 6937840 w 7832714"/>
              <a:gd name="connsiteY23" fmla="*/ 4993364 h 9222028"/>
              <a:gd name="connsiteX24" fmla="*/ 6551886 w 7832714"/>
              <a:gd name="connsiteY24" fmla="*/ 4788200 h 9222028"/>
              <a:gd name="connsiteX25" fmla="*/ 6259308 w 7832714"/>
              <a:gd name="connsiteY25" fmla="*/ 5726982 h 9222028"/>
              <a:gd name="connsiteX26" fmla="*/ 4917804 w 7832714"/>
              <a:gd name="connsiteY26" fmla="*/ 5195420 h 9222028"/>
              <a:gd name="connsiteX27" fmla="*/ 5425148 w 7832714"/>
              <a:gd name="connsiteY27" fmla="*/ 5484515 h 9222028"/>
              <a:gd name="connsiteX28" fmla="*/ 4790192 w 7832714"/>
              <a:gd name="connsiteY28" fmla="*/ 5204746 h 9222028"/>
              <a:gd name="connsiteX29" fmla="*/ 5412698 w 7832714"/>
              <a:gd name="connsiteY29" fmla="*/ 5534252 h 9222028"/>
              <a:gd name="connsiteX30" fmla="*/ 5471836 w 7832714"/>
              <a:gd name="connsiteY30" fmla="*/ 5689680 h 9222028"/>
              <a:gd name="connsiteX31" fmla="*/ 5353560 w 7832714"/>
              <a:gd name="connsiteY31" fmla="*/ 5602640 h 9222028"/>
              <a:gd name="connsiteX32" fmla="*/ 5792428 w 7832714"/>
              <a:gd name="connsiteY32" fmla="*/ 5944581 h 9222028"/>
              <a:gd name="connsiteX33" fmla="*/ 5253958 w 7832714"/>
              <a:gd name="connsiteY33" fmla="*/ 5689680 h 9222028"/>
              <a:gd name="connsiteX34" fmla="*/ 6088118 w 7832714"/>
              <a:gd name="connsiteY34" fmla="*/ 6323824 h 9222028"/>
              <a:gd name="connsiteX35" fmla="*/ 5801764 w 7832714"/>
              <a:gd name="connsiteY35" fmla="*/ 6168397 h 9222028"/>
              <a:gd name="connsiteX36" fmla="*/ 5885804 w 7832714"/>
              <a:gd name="connsiteY36" fmla="*/ 6637788 h 9222028"/>
              <a:gd name="connsiteX37" fmla="*/ 5795540 w 7832714"/>
              <a:gd name="connsiteY37" fmla="*/ 6581834 h 9222028"/>
              <a:gd name="connsiteX38" fmla="*/ 5518524 w 7832714"/>
              <a:gd name="connsiteY38" fmla="*/ 6743478 h 9222028"/>
              <a:gd name="connsiteX39" fmla="*/ 5898252 w 7832714"/>
              <a:gd name="connsiteY39" fmla="*/ 6954860 h 9222028"/>
              <a:gd name="connsiteX40" fmla="*/ 5957392 w 7832714"/>
              <a:gd name="connsiteY40" fmla="*/ 7203544 h 9222028"/>
              <a:gd name="connsiteX41" fmla="*/ 5832890 w 7832714"/>
              <a:gd name="connsiteY41" fmla="*/ 7122722 h 9222028"/>
              <a:gd name="connsiteX42" fmla="*/ 5851564 w 7832714"/>
              <a:gd name="connsiteY42" fmla="*/ 7184893 h 9222028"/>
              <a:gd name="connsiteX43" fmla="*/ 5761302 w 7832714"/>
              <a:gd name="connsiteY43" fmla="*/ 7128939 h 9222028"/>
              <a:gd name="connsiteX44" fmla="*/ 5926266 w 7832714"/>
              <a:gd name="connsiteY44" fmla="*/ 7334103 h 9222028"/>
              <a:gd name="connsiteX45" fmla="*/ 5836002 w 7832714"/>
              <a:gd name="connsiteY45" fmla="*/ 7281258 h 9222028"/>
              <a:gd name="connsiteX46" fmla="*/ 5895140 w 7832714"/>
              <a:gd name="connsiteY46" fmla="*/ 7402492 h 9222028"/>
              <a:gd name="connsiteX47" fmla="*/ 5571436 w 7832714"/>
              <a:gd name="connsiteY47" fmla="*/ 7250172 h 9222028"/>
              <a:gd name="connsiteX48" fmla="*/ 5923154 w 7832714"/>
              <a:gd name="connsiteY48" fmla="*/ 7719564 h 9222028"/>
              <a:gd name="connsiteX49" fmla="*/ 5920040 w 7832714"/>
              <a:gd name="connsiteY49" fmla="*/ 8167195 h 9222028"/>
              <a:gd name="connsiteX50" fmla="*/ 5023632 w 7832714"/>
              <a:gd name="connsiteY50" fmla="*/ 8341274 h 9222028"/>
              <a:gd name="connsiteX51" fmla="*/ 5618622 w 7832714"/>
              <a:gd name="connsiteY51" fmla="*/ 9214083 h 9222028"/>
              <a:gd name="connsiteX52" fmla="*/ 5615948 w 7832714"/>
              <a:gd name="connsiteY52" fmla="*/ 9222028 h 9222028"/>
              <a:gd name="connsiteX53" fmla="*/ 5186348 w 7832714"/>
              <a:gd name="connsiteY53" fmla="*/ 9222028 h 9222028"/>
              <a:gd name="connsiteX54" fmla="*/ 5166784 w 7832714"/>
              <a:gd name="connsiteY54" fmla="*/ 9217953 h 9222028"/>
              <a:gd name="connsiteX55" fmla="*/ 1254351 w 7832714"/>
              <a:gd name="connsiteY55" fmla="*/ 6814975 h 9222028"/>
              <a:gd name="connsiteX56" fmla="*/ 1478454 w 7832714"/>
              <a:gd name="connsiteY56" fmla="*/ 6721718 h 9222028"/>
              <a:gd name="connsiteX57" fmla="*/ 1104950 w 7832714"/>
              <a:gd name="connsiteY57" fmla="*/ 6528988 h 9222028"/>
              <a:gd name="connsiteX58" fmla="*/ 1058262 w 7832714"/>
              <a:gd name="connsiteY58" fmla="*/ 6339367 h 9222028"/>
              <a:gd name="connsiteX59" fmla="*/ 317478 w 7832714"/>
              <a:gd name="connsiteY59" fmla="*/ 5904170 h 9222028"/>
              <a:gd name="connsiteX60" fmla="*/ 333041 w 7832714"/>
              <a:gd name="connsiteY60" fmla="*/ 5745634 h 9222028"/>
              <a:gd name="connsiteX61" fmla="*/ 799921 w 7832714"/>
              <a:gd name="connsiteY61" fmla="*/ 6062706 h 9222028"/>
              <a:gd name="connsiteX62" fmla="*/ 381614 w 7832714"/>
              <a:gd name="connsiteY62" fmla="*/ 5741365 h 9222028"/>
              <a:gd name="connsiteX63" fmla="*/ 341919 w 7832714"/>
              <a:gd name="connsiteY63" fmla="*/ 5718200 h 9222028"/>
              <a:gd name="connsiteX64" fmla="*/ 352422 w 7832714"/>
              <a:gd name="connsiteY64" fmla="*/ 5724080 h 9222028"/>
              <a:gd name="connsiteX65" fmla="*/ 662970 w 7832714"/>
              <a:gd name="connsiteY65" fmla="*/ 5897953 h 9222028"/>
              <a:gd name="connsiteX66" fmla="*/ 852834 w 7832714"/>
              <a:gd name="connsiteY66" fmla="*/ 5944581 h 9222028"/>
              <a:gd name="connsiteX67" fmla="*/ 522906 w 7832714"/>
              <a:gd name="connsiteY67" fmla="*/ 5764285 h 9222028"/>
              <a:gd name="connsiteX68" fmla="*/ 292578 w 7832714"/>
              <a:gd name="connsiteY68" fmla="*/ 5450321 h 9222028"/>
              <a:gd name="connsiteX69" fmla="*/ 996011 w 7832714"/>
              <a:gd name="connsiteY69" fmla="*/ 5798479 h 9222028"/>
              <a:gd name="connsiteX70" fmla="*/ 622507 w 7832714"/>
              <a:gd name="connsiteY70" fmla="*/ 5546686 h 9222028"/>
              <a:gd name="connsiteX71" fmla="*/ 669195 w 7832714"/>
              <a:gd name="connsiteY71" fmla="*/ 5565338 h 9222028"/>
              <a:gd name="connsiteX72" fmla="*/ 404629 w 7832714"/>
              <a:gd name="connsiteY72" fmla="*/ 5391259 h 9222028"/>
              <a:gd name="connsiteX73" fmla="*/ 491780 w 7832714"/>
              <a:gd name="connsiteY73" fmla="*/ 5136358 h 9222028"/>
              <a:gd name="connsiteX74" fmla="*/ 731446 w 7832714"/>
              <a:gd name="connsiteY74" fmla="*/ 5341522 h 9222028"/>
              <a:gd name="connsiteX75" fmla="*/ 675420 w 7832714"/>
              <a:gd name="connsiteY75" fmla="*/ 5232723 h 9222028"/>
              <a:gd name="connsiteX76" fmla="*/ 1207663 w 7832714"/>
              <a:gd name="connsiteY76" fmla="*/ 5580881 h 9222028"/>
              <a:gd name="connsiteX77" fmla="*/ 575819 w 7832714"/>
              <a:gd name="connsiteY77" fmla="*/ 4881456 h 9222028"/>
              <a:gd name="connsiteX78" fmla="*/ 1080049 w 7832714"/>
              <a:gd name="connsiteY78" fmla="*/ 5033775 h 9222028"/>
              <a:gd name="connsiteX79" fmla="*/ 905748 w 7832714"/>
              <a:gd name="connsiteY79" fmla="*/ 4940519 h 9222028"/>
              <a:gd name="connsiteX80" fmla="*/ 694095 w 7832714"/>
              <a:gd name="connsiteY80" fmla="*/ 4803743 h 9222028"/>
              <a:gd name="connsiteX81" fmla="*/ 762571 w 7832714"/>
              <a:gd name="connsiteY81" fmla="*/ 4841045 h 9222028"/>
              <a:gd name="connsiteX82" fmla="*/ 591381 w 7832714"/>
              <a:gd name="connsiteY82" fmla="*/ 4722920 h 9222028"/>
              <a:gd name="connsiteX83" fmla="*/ 921310 w 7832714"/>
              <a:gd name="connsiteY83" fmla="*/ 4900108 h 9222028"/>
              <a:gd name="connsiteX84" fmla="*/ 1160975 w 7832714"/>
              <a:gd name="connsiteY84" fmla="*/ 5002690 h 9222028"/>
              <a:gd name="connsiteX85" fmla="*/ 544693 w 7832714"/>
              <a:gd name="connsiteY85" fmla="*/ 4533299 h 9222028"/>
              <a:gd name="connsiteX86" fmla="*/ 535356 w 7832714"/>
              <a:gd name="connsiteY86" fmla="*/ 4312592 h 9222028"/>
              <a:gd name="connsiteX87" fmla="*/ 610057 w 7832714"/>
              <a:gd name="connsiteY87" fmla="*/ 4365437 h 9222028"/>
              <a:gd name="connsiteX88" fmla="*/ 1073824 w 7832714"/>
              <a:gd name="connsiteY88" fmla="*/ 4533299 h 9222028"/>
              <a:gd name="connsiteX89" fmla="*/ 684758 w 7832714"/>
              <a:gd name="connsiteY89" fmla="*/ 4039039 h 9222028"/>
              <a:gd name="connsiteX90" fmla="*/ 52913 w 7832714"/>
              <a:gd name="connsiteY90" fmla="*/ 3634927 h 9222028"/>
              <a:gd name="connsiteX91" fmla="*/ 149402 w 7832714"/>
              <a:gd name="connsiteY91" fmla="*/ 3336506 h 9222028"/>
              <a:gd name="connsiteX92" fmla="*/ 186752 w 7832714"/>
              <a:gd name="connsiteY92" fmla="*/ 3364483 h 9222028"/>
              <a:gd name="connsiteX93" fmla="*/ 0 w 7832714"/>
              <a:gd name="connsiteY93" fmla="*/ 3097148 h 9222028"/>
              <a:gd name="connsiteX94" fmla="*/ 775021 w 7832714"/>
              <a:gd name="connsiteY94" fmla="*/ 3516802 h 9222028"/>
              <a:gd name="connsiteX95" fmla="*/ 572706 w 7832714"/>
              <a:gd name="connsiteY95" fmla="*/ 3252575 h 9222028"/>
              <a:gd name="connsiteX96" fmla="*/ 999124 w 7832714"/>
              <a:gd name="connsiteY96" fmla="*/ 3330289 h 9222028"/>
              <a:gd name="connsiteX97" fmla="*/ 457542 w 7832714"/>
              <a:gd name="connsiteY97" fmla="*/ 2947937 h 9222028"/>
              <a:gd name="connsiteX98" fmla="*/ 834159 w 7832714"/>
              <a:gd name="connsiteY98" fmla="*/ 3190404 h 9222028"/>
              <a:gd name="connsiteX99" fmla="*/ 1248126 w 7832714"/>
              <a:gd name="connsiteY99" fmla="*/ 3395569 h 9222028"/>
              <a:gd name="connsiteX100" fmla="*/ 1139188 w 7832714"/>
              <a:gd name="connsiteY100" fmla="*/ 3280552 h 9222028"/>
              <a:gd name="connsiteX101" fmla="*/ 1447328 w 7832714"/>
              <a:gd name="connsiteY101" fmla="*/ 3467065 h 9222028"/>
              <a:gd name="connsiteX102" fmla="*/ 887072 w 7832714"/>
              <a:gd name="connsiteY102" fmla="*/ 3118908 h 9222028"/>
              <a:gd name="connsiteX103" fmla="*/ 743896 w 7832714"/>
              <a:gd name="connsiteY103" fmla="*/ 2895092 h 9222028"/>
              <a:gd name="connsiteX104" fmla="*/ 299758 w 7832714"/>
              <a:gd name="connsiteY104" fmla="*/ 2624369 h 9222028"/>
              <a:gd name="connsiteX105" fmla="*/ 295741 w 7832714"/>
              <a:gd name="connsiteY105" fmla="*/ 2621920 h 9222028"/>
              <a:gd name="connsiteX106" fmla="*/ 258691 w 7832714"/>
              <a:gd name="connsiteY106" fmla="*/ 2586902 h 9222028"/>
              <a:gd name="connsiteX107" fmla="*/ 712770 w 7832714"/>
              <a:gd name="connsiteY107" fmla="*/ 2727230 h 9222028"/>
              <a:gd name="connsiteX108" fmla="*/ 1036474 w 7832714"/>
              <a:gd name="connsiteY108" fmla="*/ 2910635 h 9222028"/>
              <a:gd name="connsiteX109" fmla="*/ 619394 w 7832714"/>
              <a:gd name="connsiteY109" fmla="*/ 2630865 h 9222028"/>
              <a:gd name="connsiteX110" fmla="*/ 1400640 w 7832714"/>
              <a:gd name="connsiteY110" fmla="*/ 2804944 h 9222028"/>
              <a:gd name="connsiteX111" fmla="*/ 852834 w 7832714"/>
              <a:gd name="connsiteY111" fmla="*/ 2487872 h 9222028"/>
              <a:gd name="connsiteX112" fmla="*/ 1173426 w 7832714"/>
              <a:gd name="connsiteY112" fmla="*/ 2537609 h 9222028"/>
              <a:gd name="connsiteX113" fmla="*/ 837272 w 7832714"/>
              <a:gd name="connsiteY113" fmla="*/ 2360421 h 9222028"/>
              <a:gd name="connsiteX114" fmla="*/ 1039586 w 7832714"/>
              <a:gd name="connsiteY114" fmla="*/ 2366638 h 9222028"/>
              <a:gd name="connsiteX115" fmla="*/ 1301039 w 7832714"/>
              <a:gd name="connsiteY115" fmla="*/ 2531392 h 9222028"/>
              <a:gd name="connsiteX116" fmla="*/ 1375740 w 7832714"/>
              <a:gd name="connsiteY116" fmla="*/ 2500306 h 9222028"/>
              <a:gd name="connsiteX117" fmla="*/ 1064487 w 7832714"/>
              <a:gd name="connsiteY117" fmla="*/ 2357313 h 9222028"/>
              <a:gd name="connsiteX118" fmla="*/ 924423 w 7832714"/>
              <a:gd name="connsiteY118" fmla="*/ 2052675 h 9222028"/>
              <a:gd name="connsiteX119" fmla="*/ 1235676 w 7832714"/>
              <a:gd name="connsiteY119" fmla="*/ 2242296 h 9222028"/>
              <a:gd name="connsiteX120" fmla="*/ 1173426 w 7832714"/>
              <a:gd name="connsiteY120" fmla="*/ 2223645 h 9222028"/>
              <a:gd name="connsiteX121" fmla="*/ 1743019 w 7832714"/>
              <a:gd name="connsiteY121" fmla="*/ 2484763 h 9222028"/>
              <a:gd name="connsiteX122" fmla="*/ 1176538 w 7832714"/>
              <a:gd name="connsiteY122" fmla="*/ 2040241 h 9222028"/>
              <a:gd name="connsiteX123" fmla="*/ 1447328 w 7832714"/>
              <a:gd name="connsiteY123" fmla="*/ 1838185 h 9222028"/>
              <a:gd name="connsiteX124" fmla="*/ 1942222 w 7832714"/>
              <a:gd name="connsiteY124" fmla="*/ 2086869 h 9222028"/>
              <a:gd name="connsiteX125" fmla="*/ 1649643 w 7832714"/>
              <a:gd name="connsiteY125" fmla="*/ 1844402 h 9222028"/>
              <a:gd name="connsiteX126" fmla="*/ 2104073 w 7832714"/>
              <a:gd name="connsiteY126" fmla="*/ 2062001 h 9222028"/>
              <a:gd name="connsiteX127" fmla="*/ 2502478 w 7832714"/>
              <a:gd name="connsiteY127" fmla="*/ 2127280 h 9222028"/>
              <a:gd name="connsiteX128" fmla="*/ 2465127 w 7832714"/>
              <a:gd name="connsiteY128" fmla="*/ 1869270 h 9222028"/>
              <a:gd name="connsiteX129" fmla="*/ 2788831 w 7832714"/>
              <a:gd name="connsiteY129" fmla="*/ 2052675 h 9222028"/>
              <a:gd name="connsiteX130" fmla="*/ 3003596 w 7832714"/>
              <a:gd name="connsiteY130" fmla="*/ 2009155 h 9222028"/>
              <a:gd name="connsiteX131" fmla="*/ 3588752 w 7832714"/>
              <a:gd name="connsiteY131" fmla="*/ 2354204 h 9222028"/>
              <a:gd name="connsiteX132" fmla="*/ 3918681 w 7832714"/>
              <a:gd name="connsiteY132" fmla="*/ 2518957 h 9222028"/>
              <a:gd name="connsiteX133" fmla="*/ 2757706 w 7832714"/>
              <a:gd name="connsiteY133" fmla="*/ 1617478 h 9222028"/>
              <a:gd name="connsiteX134" fmla="*/ 2816844 w 7832714"/>
              <a:gd name="connsiteY134" fmla="*/ 1477593 h 9222028"/>
              <a:gd name="connsiteX135" fmla="*/ 2735918 w 7832714"/>
              <a:gd name="connsiteY135" fmla="*/ 1474484 h 9222028"/>
              <a:gd name="connsiteX136" fmla="*/ 2717243 w 7832714"/>
              <a:gd name="connsiteY136" fmla="*/ 1350142 h 9222028"/>
              <a:gd name="connsiteX137" fmla="*/ 3009821 w 7832714"/>
              <a:gd name="connsiteY137" fmla="*/ 1511787 h 9222028"/>
              <a:gd name="connsiteX138" fmla="*/ 2832406 w 7832714"/>
              <a:gd name="connsiteY138" fmla="*/ 1194715 h 9222028"/>
              <a:gd name="connsiteX139" fmla="*/ 2944458 w 7832714"/>
              <a:gd name="connsiteY139" fmla="*/ 1250668 h 9222028"/>
              <a:gd name="connsiteX140" fmla="*/ 2692342 w 7832714"/>
              <a:gd name="connsiteY140" fmla="*/ 977116 h 9222028"/>
              <a:gd name="connsiteX141" fmla="*/ 2810619 w 7832714"/>
              <a:gd name="connsiteY141" fmla="*/ 1051721 h 9222028"/>
              <a:gd name="connsiteX142" fmla="*/ 2393539 w 7832714"/>
              <a:gd name="connsiteY142" fmla="*/ 370949 h 9222028"/>
              <a:gd name="connsiteX143" fmla="*/ 2633204 w 7832714"/>
              <a:gd name="connsiteY143" fmla="*/ 355406 h 9222028"/>
              <a:gd name="connsiteX144" fmla="*/ 2900882 w 7832714"/>
              <a:gd name="connsiteY144" fmla="*/ 532593 h 9222028"/>
              <a:gd name="connsiteX145" fmla="*/ 2975583 w 7832714"/>
              <a:gd name="connsiteY145" fmla="*/ 311886 h 9222028"/>
              <a:gd name="connsiteX146" fmla="*/ 3037834 w 7832714"/>
              <a:gd name="connsiteY146" fmla="*/ 349189 h 9222028"/>
              <a:gd name="connsiteX147" fmla="*/ 3420676 w 7832714"/>
              <a:gd name="connsiteY147" fmla="*/ 417577 h 9222028"/>
              <a:gd name="connsiteX148" fmla="*/ 3099404 w 7832714"/>
              <a:gd name="connsiteY148" fmla="*/ 108 h 92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32714" h="9222028">
                <a:moveTo>
                  <a:pt x="252115" y="5667920"/>
                </a:moveTo>
                <a:cubicBezTo>
                  <a:pt x="276626" y="5681131"/>
                  <a:pt x="299581" y="5693832"/>
                  <a:pt x="321118" y="5706061"/>
                </a:cubicBezTo>
                <a:lnTo>
                  <a:pt x="341919" y="5718200"/>
                </a:lnTo>
                <a:lnTo>
                  <a:pt x="303472" y="5696674"/>
                </a:lnTo>
                <a:cubicBezTo>
                  <a:pt x="252115" y="5667920"/>
                  <a:pt x="252115" y="5667920"/>
                  <a:pt x="252115" y="5667920"/>
                </a:cubicBezTo>
                <a:close/>
                <a:moveTo>
                  <a:pt x="80926" y="2490980"/>
                </a:moveTo>
                <a:cubicBezTo>
                  <a:pt x="122362" y="2516237"/>
                  <a:pt x="161208" y="2539916"/>
                  <a:pt x="197626" y="2562114"/>
                </a:cubicBezTo>
                <a:lnTo>
                  <a:pt x="295741" y="2621920"/>
                </a:lnTo>
                <a:lnTo>
                  <a:pt x="301916" y="2627757"/>
                </a:lnTo>
                <a:cubicBezTo>
                  <a:pt x="80926" y="2490980"/>
                  <a:pt x="80926" y="2490980"/>
                  <a:pt x="80926" y="2490980"/>
                </a:cubicBezTo>
                <a:close/>
                <a:moveTo>
                  <a:pt x="3099404" y="108"/>
                </a:moveTo>
                <a:cubicBezTo>
                  <a:pt x="3150080" y="-1106"/>
                  <a:pt x="3223030" y="8025"/>
                  <a:pt x="3311737" y="22791"/>
                </a:cubicBezTo>
                <a:cubicBezTo>
                  <a:pt x="3311737" y="22791"/>
                  <a:pt x="3311737" y="22791"/>
                  <a:pt x="3430013" y="97396"/>
                </a:cubicBezTo>
                <a:cubicBezTo>
                  <a:pt x="8456756" y="1993612"/>
                  <a:pt x="7697298" y="2829812"/>
                  <a:pt x="7697298" y="2829812"/>
                </a:cubicBezTo>
                <a:cubicBezTo>
                  <a:pt x="7697298" y="2829812"/>
                  <a:pt x="7697298" y="2829812"/>
                  <a:pt x="7507434" y="2982131"/>
                </a:cubicBezTo>
                <a:cubicBezTo>
                  <a:pt x="7569684" y="3019434"/>
                  <a:pt x="7737760" y="3137559"/>
                  <a:pt x="7653724" y="3100256"/>
                </a:cubicBezTo>
                <a:cubicBezTo>
                  <a:pt x="8481656" y="3855634"/>
                  <a:pt x="6128580" y="2842247"/>
                  <a:pt x="6838238" y="3526128"/>
                </a:cubicBezTo>
                <a:cubicBezTo>
                  <a:pt x="7130816" y="3889828"/>
                  <a:pt x="7631936" y="4520865"/>
                  <a:pt x="6847576" y="4256638"/>
                </a:cubicBezTo>
                <a:cubicBezTo>
                  <a:pt x="6645262" y="4293940"/>
                  <a:pt x="7261544" y="4766440"/>
                  <a:pt x="6928502" y="4722920"/>
                </a:cubicBezTo>
                <a:cubicBezTo>
                  <a:pt x="6928502" y="4722920"/>
                  <a:pt x="6928502" y="4722920"/>
                  <a:pt x="6564336" y="4558167"/>
                </a:cubicBezTo>
                <a:cubicBezTo>
                  <a:pt x="6723076" y="4673184"/>
                  <a:pt x="6813338" y="4726029"/>
                  <a:pt x="6775988" y="4741572"/>
                </a:cubicBezTo>
                <a:cubicBezTo>
                  <a:pt x="6660824" y="4654532"/>
                  <a:pt x="6542548" y="4611013"/>
                  <a:pt x="6439834" y="4564384"/>
                </a:cubicBezTo>
                <a:cubicBezTo>
                  <a:pt x="6439834" y="4564384"/>
                  <a:pt x="6439834" y="4564384"/>
                  <a:pt x="6676388" y="4738463"/>
                </a:cubicBezTo>
                <a:cubicBezTo>
                  <a:pt x="6156594" y="4455585"/>
                  <a:pt x="7498096" y="5307328"/>
                  <a:pt x="6937840" y="4993364"/>
                </a:cubicBezTo>
                <a:cubicBezTo>
                  <a:pt x="6937840" y="4993364"/>
                  <a:pt x="6937840" y="4993364"/>
                  <a:pt x="6551886" y="4788200"/>
                </a:cubicBezTo>
                <a:cubicBezTo>
                  <a:pt x="5512300" y="4539516"/>
                  <a:pt x="6635924" y="5571555"/>
                  <a:pt x="6259308" y="5726982"/>
                </a:cubicBezTo>
                <a:cubicBezTo>
                  <a:pt x="5848452" y="5580881"/>
                  <a:pt x="5054756" y="5182986"/>
                  <a:pt x="4917804" y="5195420"/>
                </a:cubicBezTo>
                <a:cubicBezTo>
                  <a:pt x="4917804" y="5195420"/>
                  <a:pt x="4917804" y="5195420"/>
                  <a:pt x="5425148" y="5484515"/>
                </a:cubicBezTo>
                <a:cubicBezTo>
                  <a:pt x="5546536" y="5615075"/>
                  <a:pt x="4995618" y="5254483"/>
                  <a:pt x="4790192" y="5204746"/>
                </a:cubicBezTo>
                <a:cubicBezTo>
                  <a:pt x="4790192" y="5204746"/>
                  <a:pt x="4790192" y="5204746"/>
                  <a:pt x="5412698" y="5534252"/>
                </a:cubicBezTo>
                <a:cubicBezTo>
                  <a:pt x="5412698" y="5534252"/>
                  <a:pt x="5412698" y="5534252"/>
                  <a:pt x="5471836" y="5689680"/>
                </a:cubicBezTo>
                <a:cubicBezTo>
                  <a:pt x="5471836" y="5689680"/>
                  <a:pt x="5471836" y="5689680"/>
                  <a:pt x="5353560" y="5602640"/>
                </a:cubicBezTo>
                <a:cubicBezTo>
                  <a:pt x="5356672" y="5649269"/>
                  <a:pt x="5468724" y="5761177"/>
                  <a:pt x="5792428" y="5944581"/>
                </a:cubicBezTo>
                <a:cubicBezTo>
                  <a:pt x="5506074" y="5789153"/>
                  <a:pt x="5288196" y="5655486"/>
                  <a:pt x="5253958" y="5689680"/>
                </a:cubicBezTo>
                <a:cubicBezTo>
                  <a:pt x="5994742" y="6112443"/>
                  <a:pt x="6013416" y="6205699"/>
                  <a:pt x="6088118" y="6323824"/>
                </a:cubicBezTo>
                <a:cubicBezTo>
                  <a:pt x="5997854" y="6270979"/>
                  <a:pt x="5910704" y="6249219"/>
                  <a:pt x="5801764" y="6168397"/>
                </a:cubicBezTo>
                <a:cubicBezTo>
                  <a:pt x="6673274" y="6830518"/>
                  <a:pt x="4961380" y="5950798"/>
                  <a:pt x="5885804" y="6637788"/>
                </a:cubicBezTo>
                <a:cubicBezTo>
                  <a:pt x="5885804" y="6637788"/>
                  <a:pt x="5885804" y="6637788"/>
                  <a:pt x="5795540" y="6581834"/>
                </a:cubicBezTo>
                <a:cubicBezTo>
                  <a:pt x="5241508" y="6395320"/>
                  <a:pt x="6000968" y="6877146"/>
                  <a:pt x="5518524" y="6743478"/>
                </a:cubicBezTo>
                <a:cubicBezTo>
                  <a:pt x="5518524" y="6743478"/>
                  <a:pt x="5518524" y="6743478"/>
                  <a:pt x="5898252" y="6954860"/>
                </a:cubicBezTo>
                <a:cubicBezTo>
                  <a:pt x="5755076" y="6939317"/>
                  <a:pt x="5739514" y="7004597"/>
                  <a:pt x="5957392" y="7203544"/>
                </a:cubicBezTo>
                <a:cubicBezTo>
                  <a:pt x="5957392" y="7203544"/>
                  <a:pt x="5957392" y="7203544"/>
                  <a:pt x="5832890" y="7122722"/>
                </a:cubicBezTo>
                <a:cubicBezTo>
                  <a:pt x="5832890" y="7122722"/>
                  <a:pt x="5832890" y="7122722"/>
                  <a:pt x="5851564" y="7184893"/>
                </a:cubicBezTo>
                <a:cubicBezTo>
                  <a:pt x="5851564" y="7184893"/>
                  <a:pt x="5851564" y="7184893"/>
                  <a:pt x="5761302" y="7128939"/>
                </a:cubicBezTo>
                <a:cubicBezTo>
                  <a:pt x="5870240" y="7212870"/>
                  <a:pt x="5708388" y="7169350"/>
                  <a:pt x="5926266" y="7334103"/>
                </a:cubicBezTo>
                <a:cubicBezTo>
                  <a:pt x="5926266" y="7334103"/>
                  <a:pt x="5926266" y="7334103"/>
                  <a:pt x="5836002" y="7281258"/>
                </a:cubicBezTo>
                <a:cubicBezTo>
                  <a:pt x="5655476" y="7206652"/>
                  <a:pt x="5748852" y="7290584"/>
                  <a:pt x="5895140" y="7402492"/>
                </a:cubicBezTo>
                <a:cubicBezTo>
                  <a:pt x="5895140" y="7402492"/>
                  <a:pt x="5895140" y="7402492"/>
                  <a:pt x="5571436" y="7250172"/>
                </a:cubicBezTo>
                <a:cubicBezTo>
                  <a:pt x="5994742" y="7573462"/>
                  <a:pt x="5403360" y="7355863"/>
                  <a:pt x="5923154" y="7719564"/>
                </a:cubicBezTo>
                <a:cubicBezTo>
                  <a:pt x="5944940" y="7874991"/>
                  <a:pt x="6038316" y="8086372"/>
                  <a:pt x="5920040" y="8167195"/>
                </a:cubicBezTo>
                <a:cubicBezTo>
                  <a:pt x="6072556" y="8561981"/>
                  <a:pt x="5334884" y="8220040"/>
                  <a:pt x="5023632" y="8341274"/>
                </a:cubicBezTo>
                <a:cubicBezTo>
                  <a:pt x="5117786" y="8627649"/>
                  <a:pt x="5616508" y="9053606"/>
                  <a:pt x="5618622" y="9214083"/>
                </a:cubicBezTo>
                <a:lnTo>
                  <a:pt x="5615948" y="9222028"/>
                </a:lnTo>
                <a:lnTo>
                  <a:pt x="5186348" y="9222028"/>
                </a:lnTo>
                <a:lnTo>
                  <a:pt x="5166784" y="9217953"/>
                </a:lnTo>
                <a:cubicBezTo>
                  <a:pt x="4876224" y="9151780"/>
                  <a:pt x="3569299" y="8765202"/>
                  <a:pt x="1254351" y="6814975"/>
                </a:cubicBezTo>
                <a:cubicBezTo>
                  <a:pt x="1649643" y="6976620"/>
                  <a:pt x="1718119" y="6954860"/>
                  <a:pt x="1478454" y="6721718"/>
                </a:cubicBezTo>
                <a:cubicBezTo>
                  <a:pt x="1478454" y="6721718"/>
                  <a:pt x="1478454" y="6721718"/>
                  <a:pt x="1104950" y="6528988"/>
                </a:cubicBezTo>
                <a:cubicBezTo>
                  <a:pt x="1378853" y="6625354"/>
                  <a:pt x="1114287" y="6423298"/>
                  <a:pt x="1058262" y="6339367"/>
                </a:cubicBezTo>
                <a:cubicBezTo>
                  <a:pt x="709658" y="6115551"/>
                  <a:pt x="600719" y="6121768"/>
                  <a:pt x="317478" y="5904170"/>
                </a:cubicBezTo>
                <a:cubicBezTo>
                  <a:pt x="326816" y="5798479"/>
                  <a:pt x="323703" y="5851324"/>
                  <a:pt x="333041" y="5745634"/>
                </a:cubicBezTo>
                <a:cubicBezTo>
                  <a:pt x="557144" y="5882410"/>
                  <a:pt x="491780" y="5901061"/>
                  <a:pt x="799921" y="6062706"/>
                </a:cubicBezTo>
                <a:cubicBezTo>
                  <a:pt x="658301" y="5972947"/>
                  <a:pt x="645365" y="5899847"/>
                  <a:pt x="381614" y="5741365"/>
                </a:cubicBezTo>
                <a:lnTo>
                  <a:pt x="341919" y="5718200"/>
                </a:lnTo>
                <a:lnTo>
                  <a:pt x="352422" y="5724080"/>
                </a:lnTo>
                <a:cubicBezTo>
                  <a:pt x="412605" y="5757776"/>
                  <a:pt x="508900" y="5811690"/>
                  <a:pt x="662970" y="5897953"/>
                </a:cubicBezTo>
                <a:cubicBezTo>
                  <a:pt x="541581" y="5807805"/>
                  <a:pt x="852834" y="5969449"/>
                  <a:pt x="852834" y="5944581"/>
                </a:cubicBezTo>
                <a:cubicBezTo>
                  <a:pt x="753233" y="5873084"/>
                  <a:pt x="588269" y="5770502"/>
                  <a:pt x="522906" y="5764285"/>
                </a:cubicBezTo>
                <a:cubicBezTo>
                  <a:pt x="385954" y="5627509"/>
                  <a:pt x="-18675" y="5316654"/>
                  <a:pt x="292578" y="5450321"/>
                </a:cubicBezTo>
                <a:cubicBezTo>
                  <a:pt x="295691" y="5400585"/>
                  <a:pt x="684758" y="5636834"/>
                  <a:pt x="996011" y="5798479"/>
                </a:cubicBezTo>
                <a:cubicBezTo>
                  <a:pt x="955548" y="5758068"/>
                  <a:pt x="768796" y="5627509"/>
                  <a:pt x="622507" y="5546686"/>
                </a:cubicBezTo>
                <a:cubicBezTo>
                  <a:pt x="622507" y="5546686"/>
                  <a:pt x="622507" y="5546686"/>
                  <a:pt x="669195" y="5565338"/>
                </a:cubicBezTo>
                <a:cubicBezTo>
                  <a:pt x="669195" y="5565338"/>
                  <a:pt x="669195" y="5565338"/>
                  <a:pt x="404629" y="5391259"/>
                </a:cubicBezTo>
                <a:cubicBezTo>
                  <a:pt x="967998" y="5602640"/>
                  <a:pt x="-112051" y="4887674"/>
                  <a:pt x="491780" y="5136358"/>
                </a:cubicBezTo>
                <a:cubicBezTo>
                  <a:pt x="550918" y="5195420"/>
                  <a:pt x="382842" y="5142575"/>
                  <a:pt x="731446" y="5341522"/>
                </a:cubicBezTo>
                <a:cubicBezTo>
                  <a:pt x="731446" y="5341522"/>
                  <a:pt x="731446" y="5341522"/>
                  <a:pt x="675420" y="5232723"/>
                </a:cubicBezTo>
                <a:cubicBezTo>
                  <a:pt x="756346" y="5310437"/>
                  <a:pt x="958660" y="5453430"/>
                  <a:pt x="1207663" y="5580881"/>
                </a:cubicBezTo>
                <a:cubicBezTo>
                  <a:pt x="1070712" y="5391259"/>
                  <a:pt x="628732" y="5043101"/>
                  <a:pt x="575819" y="4881456"/>
                </a:cubicBezTo>
                <a:cubicBezTo>
                  <a:pt x="1048924" y="5142575"/>
                  <a:pt x="706545" y="4865914"/>
                  <a:pt x="1080049" y="5033775"/>
                </a:cubicBezTo>
                <a:cubicBezTo>
                  <a:pt x="1002236" y="4993364"/>
                  <a:pt x="946210" y="4965387"/>
                  <a:pt x="905748" y="4940519"/>
                </a:cubicBezTo>
                <a:cubicBezTo>
                  <a:pt x="859059" y="4934302"/>
                  <a:pt x="771908" y="4890782"/>
                  <a:pt x="694095" y="4803743"/>
                </a:cubicBezTo>
                <a:cubicBezTo>
                  <a:pt x="722108" y="4819285"/>
                  <a:pt x="740783" y="4828611"/>
                  <a:pt x="762571" y="4841045"/>
                </a:cubicBezTo>
                <a:cubicBezTo>
                  <a:pt x="722108" y="4809960"/>
                  <a:pt x="672307" y="4775766"/>
                  <a:pt x="591381" y="4722920"/>
                </a:cubicBezTo>
                <a:cubicBezTo>
                  <a:pt x="787471" y="4800634"/>
                  <a:pt x="887072" y="4862805"/>
                  <a:pt x="921310" y="4900108"/>
                </a:cubicBezTo>
                <a:cubicBezTo>
                  <a:pt x="933760" y="4881456"/>
                  <a:pt x="896410" y="4828611"/>
                  <a:pt x="1160975" y="5002690"/>
                </a:cubicBezTo>
                <a:cubicBezTo>
                  <a:pt x="1357065" y="5043101"/>
                  <a:pt x="672307" y="4648315"/>
                  <a:pt x="544693" y="4533299"/>
                </a:cubicBezTo>
                <a:cubicBezTo>
                  <a:pt x="613169" y="4492888"/>
                  <a:pt x="610057" y="4461802"/>
                  <a:pt x="535356" y="4312592"/>
                </a:cubicBezTo>
                <a:cubicBezTo>
                  <a:pt x="535356" y="4312592"/>
                  <a:pt x="535356" y="4312592"/>
                  <a:pt x="610057" y="4365437"/>
                </a:cubicBezTo>
                <a:cubicBezTo>
                  <a:pt x="697208" y="4387197"/>
                  <a:pt x="1129850" y="4623447"/>
                  <a:pt x="1073824" y="4533299"/>
                </a:cubicBezTo>
                <a:cubicBezTo>
                  <a:pt x="-389067" y="3656687"/>
                  <a:pt x="1104950" y="4402740"/>
                  <a:pt x="684758" y="4039039"/>
                </a:cubicBezTo>
                <a:cubicBezTo>
                  <a:pt x="199202" y="3777921"/>
                  <a:pt x="432642" y="3843200"/>
                  <a:pt x="52913" y="3634927"/>
                </a:cubicBezTo>
                <a:cubicBezTo>
                  <a:pt x="554031" y="3796572"/>
                  <a:pt x="-277016" y="3227707"/>
                  <a:pt x="149402" y="3336506"/>
                </a:cubicBezTo>
                <a:cubicBezTo>
                  <a:pt x="149402" y="3336506"/>
                  <a:pt x="149402" y="3336506"/>
                  <a:pt x="186752" y="3364483"/>
                </a:cubicBezTo>
                <a:cubicBezTo>
                  <a:pt x="563369" y="3541671"/>
                  <a:pt x="326816" y="3314746"/>
                  <a:pt x="0" y="3097148"/>
                </a:cubicBezTo>
                <a:cubicBezTo>
                  <a:pt x="345491" y="3311638"/>
                  <a:pt x="485555" y="3327181"/>
                  <a:pt x="775021" y="3516802"/>
                </a:cubicBezTo>
                <a:cubicBezTo>
                  <a:pt x="305028" y="3221490"/>
                  <a:pt x="572706" y="3252575"/>
                  <a:pt x="572706" y="3252575"/>
                </a:cubicBezTo>
                <a:cubicBezTo>
                  <a:pt x="1020911" y="3485717"/>
                  <a:pt x="641182" y="3181079"/>
                  <a:pt x="999124" y="3330289"/>
                </a:cubicBezTo>
                <a:cubicBezTo>
                  <a:pt x="999124" y="3330289"/>
                  <a:pt x="999124" y="3330289"/>
                  <a:pt x="457542" y="2947937"/>
                </a:cubicBezTo>
                <a:cubicBezTo>
                  <a:pt x="457542" y="2947937"/>
                  <a:pt x="457542" y="2947937"/>
                  <a:pt x="834159" y="3190404"/>
                </a:cubicBezTo>
                <a:cubicBezTo>
                  <a:pt x="799921" y="3131342"/>
                  <a:pt x="1086274" y="3286770"/>
                  <a:pt x="1248126" y="3395569"/>
                </a:cubicBezTo>
                <a:cubicBezTo>
                  <a:pt x="1319715" y="3417329"/>
                  <a:pt x="1195213" y="3336506"/>
                  <a:pt x="1139188" y="3280552"/>
                </a:cubicBezTo>
                <a:cubicBezTo>
                  <a:pt x="1139188" y="3280552"/>
                  <a:pt x="1139188" y="3280552"/>
                  <a:pt x="1447328" y="3467065"/>
                </a:cubicBezTo>
                <a:cubicBezTo>
                  <a:pt x="1606068" y="3510585"/>
                  <a:pt x="849722" y="3059845"/>
                  <a:pt x="887072" y="3118908"/>
                </a:cubicBezTo>
                <a:cubicBezTo>
                  <a:pt x="52913" y="2550043"/>
                  <a:pt x="1347727" y="3324072"/>
                  <a:pt x="743896" y="2895092"/>
                </a:cubicBezTo>
                <a:cubicBezTo>
                  <a:pt x="743896" y="2895092"/>
                  <a:pt x="743896" y="2895092"/>
                  <a:pt x="299758" y="2624369"/>
                </a:cubicBezTo>
                <a:lnTo>
                  <a:pt x="295741" y="2621920"/>
                </a:lnTo>
                <a:lnTo>
                  <a:pt x="258691" y="2586902"/>
                </a:lnTo>
                <a:cubicBezTo>
                  <a:pt x="120416" y="2435257"/>
                  <a:pt x="1095028" y="3036143"/>
                  <a:pt x="712770" y="2727230"/>
                </a:cubicBezTo>
                <a:cubicBezTo>
                  <a:pt x="712770" y="2727230"/>
                  <a:pt x="712770" y="2727230"/>
                  <a:pt x="1036474" y="2910635"/>
                </a:cubicBezTo>
                <a:cubicBezTo>
                  <a:pt x="971111" y="2848464"/>
                  <a:pt x="996011" y="2836030"/>
                  <a:pt x="619394" y="2630865"/>
                </a:cubicBezTo>
                <a:cubicBezTo>
                  <a:pt x="756346" y="2618431"/>
                  <a:pt x="1145413" y="2730339"/>
                  <a:pt x="1400640" y="2804944"/>
                </a:cubicBezTo>
                <a:cubicBezTo>
                  <a:pt x="1319715" y="2702362"/>
                  <a:pt x="1101837" y="2658842"/>
                  <a:pt x="852834" y="2487872"/>
                </a:cubicBezTo>
                <a:cubicBezTo>
                  <a:pt x="410854" y="2177017"/>
                  <a:pt x="980448" y="2481655"/>
                  <a:pt x="1173426" y="2537609"/>
                </a:cubicBezTo>
                <a:cubicBezTo>
                  <a:pt x="1173426" y="2537609"/>
                  <a:pt x="1173426" y="2537609"/>
                  <a:pt x="837272" y="2360421"/>
                </a:cubicBezTo>
                <a:cubicBezTo>
                  <a:pt x="837272" y="2360421"/>
                  <a:pt x="837272" y="2360421"/>
                  <a:pt x="1039586" y="2366638"/>
                </a:cubicBezTo>
                <a:cubicBezTo>
                  <a:pt x="1039586" y="2366638"/>
                  <a:pt x="1039586" y="2366638"/>
                  <a:pt x="1301039" y="2531392"/>
                </a:cubicBezTo>
                <a:cubicBezTo>
                  <a:pt x="1301039" y="2531392"/>
                  <a:pt x="1301039" y="2531392"/>
                  <a:pt x="1375740" y="2500306"/>
                </a:cubicBezTo>
                <a:cubicBezTo>
                  <a:pt x="1164088" y="2360421"/>
                  <a:pt x="1179650" y="2400832"/>
                  <a:pt x="1064487" y="2357313"/>
                </a:cubicBezTo>
                <a:cubicBezTo>
                  <a:pt x="1192101" y="2351096"/>
                  <a:pt x="289466" y="1772905"/>
                  <a:pt x="924423" y="2052675"/>
                </a:cubicBezTo>
                <a:cubicBezTo>
                  <a:pt x="924423" y="2052675"/>
                  <a:pt x="924423" y="2052675"/>
                  <a:pt x="1235676" y="2242296"/>
                </a:cubicBezTo>
                <a:cubicBezTo>
                  <a:pt x="1145413" y="2189451"/>
                  <a:pt x="1132962" y="2192560"/>
                  <a:pt x="1173426" y="2223645"/>
                </a:cubicBezTo>
                <a:cubicBezTo>
                  <a:pt x="1643418" y="2568694"/>
                  <a:pt x="1509579" y="2354204"/>
                  <a:pt x="1743019" y="2484763"/>
                </a:cubicBezTo>
                <a:cubicBezTo>
                  <a:pt x="1350840" y="2239188"/>
                  <a:pt x="1699444" y="2366638"/>
                  <a:pt x="1176538" y="2040241"/>
                </a:cubicBezTo>
                <a:cubicBezTo>
                  <a:pt x="1964009" y="2347987"/>
                  <a:pt x="971111" y="1673431"/>
                  <a:pt x="1447328" y="1838185"/>
                </a:cubicBezTo>
                <a:cubicBezTo>
                  <a:pt x="1696331" y="2006047"/>
                  <a:pt x="1668318" y="1928333"/>
                  <a:pt x="1942222" y="2086869"/>
                </a:cubicBezTo>
                <a:cubicBezTo>
                  <a:pt x="2172549" y="2170800"/>
                  <a:pt x="1562492" y="1835076"/>
                  <a:pt x="1649643" y="1844402"/>
                </a:cubicBezTo>
                <a:cubicBezTo>
                  <a:pt x="1649643" y="1844402"/>
                  <a:pt x="1649643" y="1844402"/>
                  <a:pt x="2104073" y="2062001"/>
                </a:cubicBezTo>
                <a:cubicBezTo>
                  <a:pt x="1515804" y="1629912"/>
                  <a:pt x="2726580" y="2351096"/>
                  <a:pt x="2502478" y="2127280"/>
                </a:cubicBezTo>
                <a:cubicBezTo>
                  <a:pt x="1964009" y="1760471"/>
                  <a:pt x="3016046" y="2276490"/>
                  <a:pt x="2465127" y="1869270"/>
                </a:cubicBezTo>
                <a:cubicBezTo>
                  <a:pt x="2465127" y="1869270"/>
                  <a:pt x="2465127" y="1869270"/>
                  <a:pt x="2788831" y="2052675"/>
                </a:cubicBezTo>
                <a:cubicBezTo>
                  <a:pt x="2539828" y="1838185"/>
                  <a:pt x="3174785" y="2164583"/>
                  <a:pt x="3003596" y="2009155"/>
                </a:cubicBezTo>
                <a:cubicBezTo>
                  <a:pt x="3339750" y="2186342"/>
                  <a:pt x="3174785" y="2121063"/>
                  <a:pt x="3588752" y="2354204"/>
                </a:cubicBezTo>
                <a:cubicBezTo>
                  <a:pt x="3327300" y="2149040"/>
                  <a:pt x="4273510" y="2758316"/>
                  <a:pt x="3918681" y="2518957"/>
                </a:cubicBezTo>
                <a:cubicBezTo>
                  <a:pt x="4341986" y="2677493"/>
                  <a:pt x="2623867" y="1620586"/>
                  <a:pt x="2757706" y="1617478"/>
                </a:cubicBezTo>
                <a:cubicBezTo>
                  <a:pt x="2278375" y="1259994"/>
                  <a:pt x="3604315" y="1940767"/>
                  <a:pt x="2816844" y="1477593"/>
                </a:cubicBezTo>
                <a:cubicBezTo>
                  <a:pt x="2816844" y="1477593"/>
                  <a:pt x="2816844" y="1477593"/>
                  <a:pt x="2735918" y="1474484"/>
                </a:cubicBezTo>
                <a:cubicBezTo>
                  <a:pt x="2735918" y="1474484"/>
                  <a:pt x="2735918" y="1474484"/>
                  <a:pt x="2717243" y="1350142"/>
                </a:cubicBezTo>
                <a:cubicBezTo>
                  <a:pt x="2717243" y="1350142"/>
                  <a:pt x="2717243" y="1350142"/>
                  <a:pt x="3009821" y="1511787"/>
                </a:cubicBezTo>
                <a:cubicBezTo>
                  <a:pt x="2832406" y="1362576"/>
                  <a:pt x="3271274" y="1502461"/>
                  <a:pt x="2832406" y="1194715"/>
                </a:cubicBezTo>
                <a:cubicBezTo>
                  <a:pt x="2854194" y="1207149"/>
                  <a:pt x="2885320" y="1219583"/>
                  <a:pt x="2944458" y="1250668"/>
                </a:cubicBezTo>
                <a:cubicBezTo>
                  <a:pt x="2732805" y="1070373"/>
                  <a:pt x="3137435" y="1284863"/>
                  <a:pt x="2692342" y="977116"/>
                </a:cubicBezTo>
                <a:cubicBezTo>
                  <a:pt x="2692342" y="977116"/>
                  <a:pt x="2692342" y="977116"/>
                  <a:pt x="2810619" y="1051721"/>
                </a:cubicBezTo>
                <a:cubicBezTo>
                  <a:pt x="2156986" y="585438"/>
                  <a:pt x="2446452" y="545027"/>
                  <a:pt x="2393539" y="370949"/>
                </a:cubicBezTo>
                <a:cubicBezTo>
                  <a:pt x="2832406" y="613416"/>
                  <a:pt x="2701680" y="457988"/>
                  <a:pt x="2633204" y="355406"/>
                </a:cubicBezTo>
                <a:cubicBezTo>
                  <a:pt x="2636317" y="377165"/>
                  <a:pt x="2841744" y="495290"/>
                  <a:pt x="2900882" y="532593"/>
                </a:cubicBezTo>
                <a:cubicBezTo>
                  <a:pt x="2421552" y="175110"/>
                  <a:pt x="3514052" y="706672"/>
                  <a:pt x="2975583" y="311886"/>
                </a:cubicBezTo>
                <a:cubicBezTo>
                  <a:pt x="2975583" y="311886"/>
                  <a:pt x="2975583" y="311886"/>
                  <a:pt x="3037834" y="349189"/>
                </a:cubicBezTo>
                <a:cubicBezTo>
                  <a:pt x="3293062" y="461096"/>
                  <a:pt x="2667442" y="4139"/>
                  <a:pt x="3420676" y="417577"/>
                </a:cubicBezTo>
                <a:cubicBezTo>
                  <a:pt x="2995815" y="100505"/>
                  <a:pt x="2947376" y="3751"/>
                  <a:pt x="3099404" y="10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12324105" y="4678264"/>
            <a:ext cx="483492" cy="482882"/>
          </a:xfrm>
          <a:custGeom>
            <a:avLst/>
            <a:gdLst>
              <a:gd name="connsiteX0" fmla="*/ 3043136 w 6086272"/>
              <a:gd name="connsiteY0" fmla="*/ 0 h 6080164"/>
              <a:gd name="connsiteX1" fmla="*/ 3919290 w 6086272"/>
              <a:gd name="connsiteY1" fmla="*/ 361892 h 6080164"/>
              <a:gd name="connsiteX2" fmla="*/ 5724016 w 6086272"/>
              <a:gd name="connsiteY2" fmla="*/ 2164808 h 6080164"/>
              <a:gd name="connsiteX3" fmla="*/ 5724016 w 6086272"/>
              <a:gd name="connsiteY3" fmla="*/ 3915356 h 6080164"/>
              <a:gd name="connsiteX4" fmla="*/ 3919290 w 6086272"/>
              <a:gd name="connsiteY4" fmla="*/ 5718272 h 6080164"/>
              <a:gd name="connsiteX5" fmla="*/ 2166982 w 6086272"/>
              <a:gd name="connsiteY5" fmla="*/ 5718272 h 6080164"/>
              <a:gd name="connsiteX6" fmla="*/ 362256 w 6086272"/>
              <a:gd name="connsiteY6" fmla="*/ 3915356 h 6080164"/>
              <a:gd name="connsiteX7" fmla="*/ 362256 w 6086272"/>
              <a:gd name="connsiteY7" fmla="*/ 2164808 h 6080164"/>
              <a:gd name="connsiteX8" fmla="*/ 2166982 w 6086272"/>
              <a:gd name="connsiteY8" fmla="*/ 361892 h 6080164"/>
              <a:gd name="connsiteX9" fmla="*/ 3043136 w 6086272"/>
              <a:gd name="connsiteY9" fmla="*/ 0 h 608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272" h="6080164">
                <a:moveTo>
                  <a:pt x="3043136" y="0"/>
                </a:moveTo>
                <a:cubicBezTo>
                  <a:pt x="3360461" y="0"/>
                  <a:pt x="3677786" y="120631"/>
                  <a:pt x="3919290" y="361892"/>
                </a:cubicBezTo>
                <a:cubicBezTo>
                  <a:pt x="5724016" y="2164808"/>
                  <a:pt x="5724016" y="2164808"/>
                  <a:pt x="5724016" y="2164808"/>
                </a:cubicBezTo>
                <a:cubicBezTo>
                  <a:pt x="6207024" y="2647331"/>
                  <a:pt x="6207024" y="3432833"/>
                  <a:pt x="5724016" y="3915356"/>
                </a:cubicBezTo>
                <a:cubicBezTo>
                  <a:pt x="3919290" y="5718272"/>
                  <a:pt x="3919290" y="5718272"/>
                  <a:pt x="3919290" y="5718272"/>
                </a:cubicBezTo>
                <a:cubicBezTo>
                  <a:pt x="3436282" y="6200795"/>
                  <a:pt x="2649990" y="6200795"/>
                  <a:pt x="2166982" y="5718272"/>
                </a:cubicBezTo>
                <a:cubicBezTo>
                  <a:pt x="362256" y="3915356"/>
                  <a:pt x="362256" y="3915356"/>
                  <a:pt x="362256" y="3915356"/>
                </a:cubicBezTo>
                <a:cubicBezTo>
                  <a:pt x="-120752" y="3432833"/>
                  <a:pt x="-120752" y="2647331"/>
                  <a:pt x="362256" y="2164808"/>
                </a:cubicBezTo>
                <a:cubicBezTo>
                  <a:pt x="2166982" y="361892"/>
                  <a:pt x="2166982" y="361892"/>
                  <a:pt x="2166982" y="361892"/>
                </a:cubicBezTo>
                <a:cubicBezTo>
                  <a:pt x="2408486" y="120631"/>
                  <a:pt x="2725811" y="0"/>
                  <a:pt x="304313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ont Pag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6AEF-8449-47F5-84BF-D9515D457A3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FBB67E-940D-4D0E-8A24-30D87E4FD74B}"/>
              </a:ext>
            </a:extLst>
          </p:cNvPr>
          <p:cNvSpPr/>
          <p:nvPr userDrawn="1"/>
        </p:nvSpPr>
        <p:spPr>
          <a:xfrm>
            <a:off x="0" y="1"/>
            <a:ext cx="12192000" cy="6855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88" tIns="22494" rIns="44988" bIns="22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6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902" y="0"/>
            <a:ext cx="11136085" cy="676784"/>
          </a:xfrm>
        </p:spPr>
        <p:txBody>
          <a:bodyPr anchor="b">
            <a:noAutofit/>
          </a:bodyPr>
          <a:lstStyle>
            <a:lvl1pPr marL="0" indent="0" algn="l">
              <a:buNone/>
              <a:defRPr sz="2800" spc="-15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Slide title or leave blank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D573-A85E-4F24-A749-BCBF299AFAFB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6900" y="644758"/>
            <a:ext cx="11136084" cy="276923"/>
          </a:xfrm>
        </p:spPr>
        <p:txBody>
          <a:bodyPr>
            <a:noAutofit/>
          </a:bodyPr>
          <a:lstStyle>
            <a:lvl1pPr marL="0" indent="0" algn="l"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Put your subtitle here or leave blank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456486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917907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456486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917907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456486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917907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456486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17907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456486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17907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456486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17907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/>
          </p:nvPr>
        </p:nvSpPr>
        <p:spPr>
          <a:xfrm>
            <a:off x="12917908" y="4638607"/>
            <a:ext cx="470255" cy="553522"/>
          </a:xfrm>
          <a:custGeom>
            <a:avLst/>
            <a:gdLst>
              <a:gd name="connsiteX0" fmla="*/ 252115 w 7832714"/>
              <a:gd name="connsiteY0" fmla="*/ 5667920 h 9222028"/>
              <a:gd name="connsiteX1" fmla="*/ 321118 w 7832714"/>
              <a:gd name="connsiteY1" fmla="*/ 5706061 h 9222028"/>
              <a:gd name="connsiteX2" fmla="*/ 341919 w 7832714"/>
              <a:gd name="connsiteY2" fmla="*/ 5718200 h 9222028"/>
              <a:gd name="connsiteX3" fmla="*/ 303472 w 7832714"/>
              <a:gd name="connsiteY3" fmla="*/ 5696674 h 9222028"/>
              <a:gd name="connsiteX4" fmla="*/ 252115 w 7832714"/>
              <a:gd name="connsiteY4" fmla="*/ 5667920 h 9222028"/>
              <a:gd name="connsiteX5" fmla="*/ 80926 w 7832714"/>
              <a:gd name="connsiteY5" fmla="*/ 2490980 h 9222028"/>
              <a:gd name="connsiteX6" fmla="*/ 197626 w 7832714"/>
              <a:gd name="connsiteY6" fmla="*/ 2562114 h 9222028"/>
              <a:gd name="connsiteX7" fmla="*/ 295741 w 7832714"/>
              <a:gd name="connsiteY7" fmla="*/ 2621920 h 9222028"/>
              <a:gd name="connsiteX8" fmla="*/ 301916 w 7832714"/>
              <a:gd name="connsiteY8" fmla="*/ 2627757 h 9222028"/>
              <a:gd name="connsiteX9" fmla="*/ 80926 w 7832714"/>
              <a:gd name="connsiteY9" fmla="*/ 2490980 h 9222028"/>
              <a:gd name="connsiteX10" fmla="*/ 3099404 w 7832714"/>
              <a:gd name="connsiteY10" fmla="*/ 108 h 9222028"/>
              <a:gd name="connsiteX11" fmla="*/ 3311737 w 7832714"/>
              <a:gd name="connsiteY11" fmla="*/ 22791 h 9222028"/>
              <a:gd name="connsiteX12" fmla="*/ 3430013 w 7832714"/>
              <a:gd name="connsiteY12" fmla="*/ 97396 h 9222028"/>
              <a:gd name="connsiteX13" fmla="*/ 7697298 w 7832714"/>
              <a:gd name="connsiteY13" fmla="*/ 2829812 h 9222028"/>
              <a:gd name="connsiteX14" fmla="*/ 7507434 w 7832714"/>
              <a:gd name="connsiteY14" fmla="*/ 2982131 h 9222028"/>
              <a:gd name="connsiteX15" fmla="*/ 7653724 w 7832714"/>
              <a:gd name="connsiteY15" fmla="*/ 3100256 h 9222028"/>
              <a:gd name="connsiteX16" fmla="*/ 6838238 w 7832714"/>
              <a:gd name="connsiteY16" fmla="*/ 3526128 h 9222028"/>
              <a:gd name="connsiteX17" fmla="*/ 6847576 w 7832714"/>
              <a:gd name="connsiteY17" fmla="*/ 4256638 h 9222028"/>
              <a:gd name="connsiteX18" fmla="*/ 6928502 w 7832714"/>
              <a:gd name="connsiteY18" fmla="*/ 4722920 h 9222028"/>
              <a:gd name="connsiteX19" fmla="*/ 6564336 w 7832714"/>
              <a:gd name="connsiteY19" fmla="*/ 4558167 h 9222028"/>
              <a:gd name="connsiteX20" fmla="*/ 6775988 w 7832714"/>
              <a:gd name="connsiteY20" fmla="*/ 4741572 h 9222028"/>
              <a:gd name="connsiteX21" fmla="*/ 6439834 w 7832714"/>
              <a:gd name="connsiteY21" fmla="*/ 4564384 h 9222028"/>
              <a:gd name="connsiteX22" fmla="*/ 6676388 w 7832714"/>
              <a:gd name="connsiteY22" fmla="*/ 4738463 h 9222028"/>
              <a:gd name="connsiteX23" fmla="*/ 6937840 w 7832714"/>
              <a:gd name="connsiteY23" fmla="*/ 4993364 h 9222028"/>
              <a:gd name="connsiteX24" fmla="*/ 6551886 w 7832714"/>
              <a:gd name="connsiteY24" fmla="*/ 4788200 h 9222028"/>
              <a:gd name="connsiteX25" fmla="*/ 6259308 w 7832714"/>
              <a:gd name="connsiteY25" fmla="*/ 5726982 h 9222028"/>
              <a:gd name="connsiteX26" fmla="*/ 4917804 w 7832714"/>
              <a:gd name="connsiteY26" fmla="*/ 5195420 h 9222028"/>
              <a:gd name="connsiteX27" fmla="*/ 5425148 w 7832714"/>
              <a:gd name="connsiteY27" fmla="*/ 5484515 h 9222028"/>
              <a:gd name="connsiteX28" fmla="*/ 4790192 w 7832714"/>
              <a:gd name="connsiteY28" fmla="*/ 5204746 h 9222028"/>
              <a:gd name="connsiteX29" fmla="*/ 5412698 w 7832714"/>
              <a:gd name="connsiteY29" fmla="*/ 5534252 h 9222028"/>
              <a:gd name="connsiteX30" fmla="*/ 5471836 w 7832714"/>
              <a:gd name="connsiteY30" fmla="*/ 5689680 h 9222028"/>
              <a:gd name="connsiteX31" fmla="*/ 5353560 w 7832714"/>
              <a:gd name="connsiteY31" fmla="*/ 5602640 h 9222028"/>
              <a:gd name="connsiteX32" fmla="*/ 5792428 w 7832714"/>
              <a:gd name="connsiteY32" fmla="*/ 5944581 h 9222028"/>
              <a:gd name="connsiteX33" fmla="*/ 5253958 w 7832714"/>
              <a:gd name="connsiteY33" fmla="*/ 5689680 h 9222028"/>
              <a:gd name="connsiteX34" fmla="*/ 6088118 w 7832714"/>
              <a:gd name="connsiteY34" fmla="*/ 6323824 h 9222028"/>
              <a:gd name="connsiteX35" fmla="*/ 5801764 w 7832714"/>
              <a:gd name="connsiteY35" fmla="*/ 6168397 h 9222028"/>
              <a:gd name="connsiteX36" fmla="*/ 5885804 w 7832714"/>
              <a:gd name="connsiteY36" fmla="*/ 6637788 h 9222028"/>
              <a:gd name="connsiteX37" fmla="*/ 5795540 w 7832714"/>
              <a:gd name="connsiteY37" fmla="*/ 6581834 h 9222028"/>
              <a:gd name="connsiteX38" fmla="*/ 5518524 w 7832714"/>
              <a:gd name="connsiteY38" fmla="*/ 6743478 h 9222028"/>
              <a:gd name="connsiteX39" fmla="*/ 5898252 w 7832714"/>
              <a:gd name="connsiteY39" fmla="*/ 6954860 h 9222028"/>
              <a:gd name="connsiteX40" fmla="*/ 5957392 w 7832714"/>
              <a:gd name="connsiteY40" fmla="*/ 7203544 h 9222028"/>
              <a:gd name="connsiteX41" fmla="*/ 5832890 w 7832714"/>
              <a:gd name="connsiteY41" fmla="*/ 7122722 h 9222028"/>
              <a:gd name="connsiteX42" fmla="*/ 5851564 w 7832714"/>
              <a:gd name="connsiteY42" fmla="*/ 7184893 h 9222028"/>
              <a:gd name="connsiteX43" fmla="*/ 5761302 w 7832714"/>
              <a:gd name="connsiteY43" fmla="*/ 7128939 h 9222028"/>
              <a:gd name="connsiteX44" fmla="*/ 5926266 w 7832714"/>
              <a:gd name="connsiteY44" fmla="*/ 7334103 h 9222028"/>
              <a:gd name="connsiteX45" fmla="*/ 5836002 w 7832714"/>
              <a:gd name="connsiteY45" fmla="*/ 7281258 h 9222028"/>
              <a:gd name="connsiteX46" fmla="*/ 5895140 w 7832714"/>
              <a:gd name="connsiteY46" fmla="*/ 7402492 h 9222028"/>
              <a:gd name="connsiteX47" fmla="*/ 5571436 w 7832714"/>
              <a:gd name="connsiteY47" fmla="*/ 7250172 h 9222028"/>
              <a:gd name="connsiteX48" fmla="*/ 5923154 w 7832714"/>
              <a:gd name="connsiteY48" fmla="*/ 7719564 h 9222028"/>
              <a:gd name="connsiteX49" fmla="*/ 5920040 w 7832714"/>
              <a:gd name="connsiteY49" fmla="*/ 8167195 h 9222028"/>
              <a:gd name="connsiteX50" fmla="*/ 5023632 w 7832714"/>
              <a:gd name="connsiteY50" fmla="*/ 8341274 h 9222028"/>
              <a:gd name="connsiteX51" fmla="*/ 5618622 w 7832714"/>
              <a:gd name="connsiteY51" fmla="*/ 9214083 h 9222028"/>
              <a:gd name="connsiteX52" fmla="*/ 5615948 w 7832714"/>
              <a:gd name="connsiteY52" fmla="*/ 9222028 h 9222028"/>
              <a:gd name="connsiteX53" fmla="*/ 5186348 w 7832714"/>
              <a:gd name="connsiteY53" fmla="*/ 9222028 h 9222028"/>
              <a:gd name="connsiteX54" fmla="*/ 5166784 w 7832714"/>
              <a:gd name="connsiteY54" fmla="*/ 9217953 h 9222028"/>
              <a:gd name="connsiteX55" fmla="*/ 1254351 w 7832714"/>
              <a:gd name="connsiteY55" fmla="*/ 6814975 h 9222028"/>
              <a:gd name="connsiteX56" fmla="*/ 1478454 w 7832714"/>
              <a:gd name="connsiteY56" fmla="*/ 6721718 h 9222028"/>
              <a:gd name="connsiteX57" fmla="*/ 1104950 w 7832714"/>
              <a:gd name="connsiteY57" fmla="*/ 6528988 h 9222028"/>
              <a:gd name="connsiteX58" fmla="*/ 1058262 w 7832714"/>
              <a:gd name="connsiteY58" fmla="*/ 6339367 h 9222028"/>
              <a:gd name="connsiteX59" fmla="*/ 317478 w 7832714"/>
              <a:gd name="connsiteY59" fmla="*/ 5904170 h 9222028"/>
              <a:gd name="connsiteX60" fmla="*/ 333041 w 7832714"/>
              <a:gd name="connsiteY60" fmla="*/ 5745634 h 9222028"/>
              <a:gd name="connsiteX61" fmla="*/ 799921 w 7832714"/>
              <a:gd name="connsiteY61" fmla="*/ 6062706 h 9222028"/>
              <a:gd name="connsiteX62" fmla="*/ 381614 w 7832714"/>
              <a:gd name="connsiteY62" fmla="*/ 5741365 h 9222028"/>
              <a:gd name="connsiteX63" fmla="*/ 341919 w 7832714"/>
              <a:gd name="connsiteY63" fmla="*/ 5718200 h 9222028"/>
              <a:gd name="connsiteX64" fmla="*/ 352422 w 7832714"/>
              <a:gd name="connsiteY64" fmla="*/ 5724080 h 9222028"/>
              <a:gd name="connsiteX65" fmla="*/ 662970 w 7832714"/>
              <a:gd name="connsiteY65" fmla="*/ 5897953 h 9222028"/>
              <a:gd name="connsiteX66" fmla="*/ 852834 w 7832714"/>
              <a:gd name="connsiteY66" fmla="*/ 5944581 h 9222028"/>
              <a:gd name="connsiteX67" fmla="*/ 522906 w 7832714"/>
              <a:gd name="connsiteY67" fmla="*/ 5764285 h 9222028"/>
              <a:gd name="connsiteX68" fmla="*/ 292578 w 7832714"/>
              <a:gd name="connsiteY68" fmla="*/ 5450321 h 9222028"/>
              <a:gd name="connsiteX69" fmla="*/ 996011 w 7832714"/>
              <a:gd name="connsiteY69" fmla="*/ 5798479 h 9222028"/>
              <a:gd name="connsiteX70" fmla="*/ 622507 w 7832714"/>
              <a:gd name="connsiteY70" fmla="*/ 5546686 h 9222028"/>
              <a:gd name="connsiteX71" fmla="*/ 669195 w 7832714"/>
              <a:gd name="connsiteY71" fmla="*/ 5565338 h 9222028"/>
              <a:gd name="connsiteX72" fmla="*/ 404629 w 7832714"/>
              <a:gd name="connsiteY72" fmla="*/ 5391259 h 9222028"/>
              <a:gd name="connsiteX73" fmla="*/ 491780 w 7832714"/>
              <a:gd name="connsiteY73" fmla="*/ 5136358 h 9222028"/>
              <a:gd name="connsiteX74" fmla="*/ 731446 w 7832714"/>
              <a:gd name="connsiteY74" fmla="*/ 5341522 h 9222028"/>
              <a:gd name="connsiteX75" fmla="*/ 675420 w 7832714"/>
              <a:gd name="connsiteY75" fmla="*/ 5232723 h 9222028"/>
              <a:gd name="connsiteX76" fmla="*/ 1207663 w 7832714"/>
              <a:gd name="connsiteY76" fmla="*/ 5580881 h 9222028"/>
              <a:gd name="connsiteX77" fmla="*/ 575819 w 7832714"/>
              <a:gd name="connsiteY77" fmla="*/ 4881456 h 9222028"/>
              <a:gd name="connsiteX78" fmla="*/ 1080049 w 7832714"/>
              <a:gd name="connsiteY78" fmla="*/ 5033775 h 9222028"/>
              <a:gd name="connsiteX79" fmla="*/ 905748 w 7832714"/>
              <a:gd name="connsiteY79" fmla="*/ 4940519 h 9222028"/>
              <a:gd name="connsiteX80" fmla="*/ 694095 w 7832714"/>
              <a:gd name="connsiteY80" fmla="*/ 4803743 h 9222028"/>
              <a:gd name="connsiteX81" fmla="*/ 762571 w 7832714"/>
              <a:gd name="connsiteY81" fmla="*/ 4841045 h 9222028"/>
              <a:gd name="connsiteX82" fmla="*/ 591381 w 7832714"/>
              <a:gd name="connsiteY82" fmla="*/ 4722920 h 9222028"/>
              <a:gd name="connsiteX83" fmla="*/ 921310 w 7832714"/>
              <a:gd name="connsiteY83" fmla="*/ 4900108 h 9222028"/>
              <a:gd name="connsiteX84" fmla="*/ 1160975 w 7832714"/>
              <a:gd name="connsiteY84" fmla="*/ 5002690 h 9222028"/>
              <a:gd name="connsiteX85" fmla="*/ 544693 w 7832714"/>
              <a:gd name="connsiteY85" fmla="*/ 4533299 h 9222028"/>
              <a:gd name="connsiteX86" fmla="*/ 535356 w 7832714"/>
              <a:gd name="connsiteY86" fmla="*/ 4312592 h 9222028"/>
              <a:gd name="connsiteX87" fmla="*/ 610057 w 7832714"/>
              <a:gd name="connsiteY87" fmla="*/ 4365437 h 9222028"/>
              <a:gd name="connsiteX88" fmla="*/ 1073824 w 7832714"/>
              <a:gd name="connsiteY88" fmla="*/ 4533299 h 9222028"/>
              <a:gd name="connsiteX89" fmla="*/ 684758 w 7832714"/>
              <a:gd name="connsiteY89" fmla="*/ 4039039 h 9222028"/>
              <a:gd name="connsiteX90" fmla="*/ 52913 w 7832714"/>
              <a:gd name="connsiteY90" fmla="*/ 3634927 h 9222028"/>
              <a:gd name="connsiteX91" fmla="*/ 149402 w 7832714"/>
              <a:gd name="connsiteY91" fmla="*/ 3336506 h 9222028"/>
              <a:gd name="connsiteX92" fmla="*/ 186752 w 7832714"/>
              <a:gd name="connsiteY92" fmla="*/ 3364483 h 9222028"/>
              <a:gd name="connsiteX93" fmla="*/ 0 w 7832714"/>
              <a:gd name="connsiteY93" fmla="*/ 3097148 h 9222028"/>
              <a:gd name="connsiteX94" fmla="*/ 775021 w 7832714"/>
              <a:gd name="connsiteY94" fmla="*/ 3516802 h 9222028"/>
              <a:gd name="connsiteX95" fmla="*/ 572706 w 7832714"/>
              <a:gd name="connsiteY95" fmla="*/ 3252575 h 9222028"/>
              <a:gd name="connsiteX96" fmla="*/ 999124 w 7832714"/>
              <a:gd name="connsiteY96" fmla="*/ 3330289 h 9222028"/>
              <a:gd name="connsiteX97" fmla="*/ 457542 w 7832714"/>
              <a:gd name="connsiteY97" fmla="*/ 2947937 h 9222028"/>
              <a:gd name="connsiteX98" fmla="*/ 834159 w 7832714"/>
              <a:gd name="connsiteY98" fmla="*/ 3190404 h 9222028"/>
              <a:gd name="connsiteX99" fmla="*/ 1248126 w 7832714"/>
              <a:gd name="connsiteY99" fmla="*/ 3395569 h 9222028"/>
              <a:gd name="connsiteX100" fmla="*/ 1139188 w 7832714"/>
              <a:gd name="connsiteY100" fmla="*/ 3280552 h 9222028"/>
              <a:gd name="connsiteX101" fmla="*/ 1447328 w 7832714"/>
              <a:gd name="connsiteY101" fmla="*/ 3467065 h 9222028"/>
              <a:gd name="connsiteX102" fmla="*/ 887072 w 7832714"/>
              <a:gd name="connsiteY102" fmla="*/ 3118908 h 9222028"/>
              <a:gd name="connsiteX103" fmla="*/ 743896 w 7832714"/>
              <a:gd name="connsiteY103" fmla="*/ 2895092 h 9222028"/>
              <a:gd name="connsiteX104" fmla="*/ 299758 w 7832714"/>
              <a:gd name="connsiteY104" fmla="*/ 2624369 h 9222028"/>
              <a:gd name="connsiteX105" fmla="*/ 295741 w 7832714"/>
              <a:gd name="connsiteY105" fmla="*/ 2621920 h 9222028"/>
              <a:gd name="connsiteX106" fmla="*/ 258691 w 7832714"/>
              <a:gd name="connsiteY106" fmla="*/ 2586902 h 9222028"/>
              <a:gd name="connsiteX107" fmla="*/ 712770 w 7832714"/>
              <a:gd name="connsiteY107" fmla="*/ 2727230 h 9222028"/>
              <a:gd name="connsiteX108" fmla="*/ 1036474 w 7832714"/>
              <a:gd name="connsiteY108" fmla="*/ 2910635 h 9222028"/>
              <a:gd name="connsiteX109" fmla="*/ 619394 w 7832714"/>
              <a:gd name="connsiteY109" fmla="*/ 2630865 h 9222028"/>
              <a:gd name="connsiteX110" fmla="*/ 1400640 w 7832714"/>
              <a:gd name="connsiteY110" fmla="*/ 2804944 h 9222028"/>
              <a:gd name="connsiteX111" fmla="*/ 852834 w 7832714"/>
              <a:gd name="connsiteY111" fmla="*/ 2487872 h 9222028"/>
              <a:gd name="connsiteX112" fmla="*/ 1173426 w 7832714"/>
              <a:gd name="connsiteY112" fmla="*/ 2537609 h 9222028"/>
              <a:gd name="connsiteX113" fmla="*/ 837272 w 7832714"/>
              <a:gd name="connsiteY113" fmla="*/ 2360421 h 9222028"/>
              <a:gd name="connsiteX114" fmla="*/ 1039586 w 7832714"/>
              <a:gd name="connsiteY114" fmla="*/ 2366638 h 9222028"/>
              <a:gd name="connsiteX115" fmla="*/ 1301039 w 7832714"/>
              <a:gd name="connsiteY115" fmla="*/ 2531392 h 9222028"/>
              <a:gd name="connsiteX116" fmla="*/ 1375740 w 7832714"/>
              <a:gd name="connsiteY116" fmla="*/ 2500306 h 9222028"/>
              <a:gd name="connsiteX117" fmla="*/ 1064487 w 7832714"/>
              <a:gd name="connsiteY117" fmla="*/ 2357313 h 9222028"/>
              <a:gd name="connsiteX118" fmla="*/ 924423 w 7832714"/>
              <a:gd name="connsiteY118" fmla="*/ 2052675 h 9222028"/>
              <a:gd name="connsiteX119" fmla="*/ 1235676 w 7832714"/>
              <a:gd name="connsiteY119" fmla="*/ 2242296 h 9222028"/>
              <a:gd name="connsiteX120" fmla="*/ 1173426 w 7832714"/>
              <a:gd name="connsiteY120" fmla="*/ 2223645 h 9222028"/>
              <a:gd name="connsiteX121" fmla="*/ 1743019 w 7832714"/>
              <a:gd name="connsiteY121" fmla="*/ 2484763 h 9222028"/>
              <a:gd name="connsiteX122" fmla="*/ 1176538 w 7832714"/>
              <a:gd name="connsiteY122" fmla="*/ 2040241 h 9222028"/>
              <a:gd name="connsiteX123" fmla="*/ 1447328 w 7832714"/>
              <a:gd name="connsiteY123" fmla="*/ 1838185 h 9222028"/>
              <a:gd name="connsiteX124" fmla="*/ 1942222 w 7832714"/>
              <a:gd name="connsiteY124" fmla="*/ 2086869 h 9222028"/>
              <a:gd name="connsiteX125" fmla="*/ 1649643 w 7832714"/>
              <a:gd name="connsiteY125" fmla="*/ 1844402 h 9222028"/>
              <a:gd name="connsiteX126" fmla="*/ 2104073 w 7832714"/>
              <a:gd name="connsiteY126" fmla="*/ 2062001 h 9222028"/>
              <a:gd name="connsiteX127" fmla="*/ 2502478 w 7832714"/>
              <a:gd name="connsiteY127" fmla="*/ 2127280 h 9222028"/>
              <a:gd name="connsiteX128" fmla="*/ 2465127 w 7832714"/>
              <a:gd name="connsiteY128" fmla="*/ 1869270 h 9222028"/>
              <a:gd name="connsiteX129" fmla="*/ 2788831 w 7832714"/>
              <a:gd name="connsiteY129" fmla="*/ 2052675 h 9222028"/>
              <a:gd name="connsiteX130" fmla="*/ 3003596 w 7832714"/>
              <a:gd name="connsiteY130" fmla="*/ 2009155 h 9222028"/>
              <a:gd name="connsiteX131" fmla="*/ 3588752 w 7832714"/>
              <a:gd name="connsiteY131" fmla="*/ 2354204 h 9222028"/>
              <a:gd name="connsiteX132" fmla="*/ 3918681 w 7832714"/>
              <a:gd name="connsiteY132" fmla="*/ 2518957 h 9222028"/>
              <a:gd name="connsiteX133" fmla="*/ 2757706 w 7832714"/>
              <a:gd name="connsiteY133" fmla="*/ 1617478 h 9222028"/>
              <a:gd name="connsiteX134" fmla="*/ 2816844 w 7832714"/>
              <a:gd name="connsiteY134" fmla="*/ 1477593 h 9222028"/>
              <a:gd name="connsiteX135" fmla="*/ 2735918 w 7832714"/>
              <a:gd name="connsiteY135" fmla="*/ 1474484 h 9222028"/>
              <a:gd name="connsiteX136" fmla="*/ 2717243 w 7832714"/>
              <a:gd name="connsiteY136" fmla="*/ 1350142 h 9222028"/>
              <a:gd name="connsiteX137" fmla="*/ 3009821 w 7832714"/>
              <a:gd name="connsiteY137" fmla="*/ 1511787 h 9222028"/>
              <a:gd name="connsiteX138" fmla="*/ 2832406 w 7832714"/>
              <a:gd name="connsiteY138" fmla="*/ 1194715 h 9222028"/>
              <a:gd name="connsiteX139" fmla="*/ 2944458 w 7832714"/>
              <a:gd name="connsiteY139" fmla="*/ 1250668 h 9222028"/>
              <a:gd name="connsiteX140" fmla="*/ 2692342 w 7832714"/>
              <a:gd name="connsiteY140" fmla="*/ 977116 h 9222028"/>
              <a:gd name="connsiteX141" fmla="*/ 2810619 w 7832714"/>
              <a:gd name="connsiteY141" fmla="*/ 1051721 h 9222028"/>
              <a:gd name="connsiteX142" fmla="*/ 2393539 w 7832714"/>
              <a:gd name="connsiteY142" fmla="*/ 370949 h 9222028"/>
              <a:gd name="connsiteX143" fmla="*/ 2633204 w 7832714"/>
              <a:gd name="connsiteY143" fmla="*/ 355406 h 9222028"/>
              <a:gd name="connsiteX144" fmla="*/ 2900882 w 7832714"/>
              <a:gd name="connsiteY144" fmla="*/ 532593 h 9222028"/>
              <a:gd name="connsiteX145" fmla="*/ 2975583 w 7832714"/>
              <a:gd name="connsiteY145" fmla="*/ 311886 h 9222028"/>
              <a:gd name="connsiteX146" fmla="*/ 3037834 w 7832714"/>
              <a:gd name="connsiteY146" fmla="*/ 349189 h 9222028"/>
              <a:gd name="connsiteX147" fmla="*/ 3420676 w 7832714"/>
              <a:gd name="connsiteY147" fmla="*/ 417577 h 9222028"/>
              <a:gd name="connsiteX148" fmla="*/ 3099404 w 7832714"/>
              <a:gd name="connsiteY148" fmla="*/ 108 h 92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32714" h="9222028">
                <a:moveTo>
                  <a:pt x="252115" y="5667920"/>
                </a:moveTo>
                <a:cubicBezTo>
                  <a:pt x="276626" y="5681131"/>
                  <a:pt x="299581" y="5693832"/>
                  <a:pt x="321118" y="5706061"/>
                </a:cubicBezTo>
                <a:lnTo>
                  <a:pt x="341919" y="5718200"/>
                </a:lnTo>
                <a:lnTo>
                  <a:pt x="303472" y="5696674"/>
                </a:lnTo>
                <a:cubicBezTo>
                  <a:pt x="252115" y="5667920"/>
                  <a:pt x="252115" y="5667920"/>
                  <a:pt x="252115" y="5667920"/>
                </a:cubicBezTo>
                <a:close/>
                <a:moveTo>
                  <a:pt x="80926" y="2490980"/>
                </a:moveTo>
                <a:cubicBezTo>
                  <a:pt x="122362" y="2516237"/>
                  <a:pt x="161208" y="2539916"/>
                  <a:pt x="197626" y="2562114"/>
                </a:cubicBezTo>
                <a:lnTo>
                  <a:pt x="295741" y="2621920"/>
                </a:lnTo>
                <a:lnTo>
                  <a:pt x="301916" y="2627757"/>
                </a:lnTo>
                <a:cubicBezTo>
                  <a:pt x="80926" y="2490980"/>
                  <a:pt x="80926" y="2490980"/>
                  <a:pt x="80926" y="2490980"/>
                </a:cubicBezTo>
                <a:close/>
                <a:moveTo>
                  <a:pt x="3099404" y="108"/>
                </a:moveTo>
                <a:cubicBezTo>
                  <a:pt x="3150080" y="-1106"/>
                  <a:pt x="3223030" y="8025"/>
                  <a:pt x="3311737" y="22791"/>
                </a:cubicBezTo>
                <a:cubicBezTo>
                  <a:pt x="3311737" y="22791"/>
                  <a:pt x="3311737" y="22791"/>
                  <a:pt x="3430013" y="97396"/>
                </a:cubicBezTo>
                <a:cubicBezTo>
                  <a:pt x="8456756" y="1993612"/>
                  <a:pt x="7697298" y="2829812"/>
                  <a:pt x="7697298" y="2829812"/>
                </a:cubicBezTo>
                <a:cubicBezTo>
                  <a:pt x="7697298" y="2829812"/>
                  <a:pt x="7697298" y="2829812"/>
                  <a:pt x="7507434" y="2982131"/>
                </a:cubicBezTo>
                <a:cubicBezTo>
                  <a:pt x="7569684" y="3019434"/>
                  <a:pt x="7737760" y="3137559"/>
                  <a:pt x="7653724" y="3100256"/>
                </a:cubicBezTo>
                <a:cubicBezTo>
                  <a:pt x="8481656" y="3855634"/>
                  <a:pt x="6128580" y="2842247"/>
                  <a:pt x="6838238" y="3526128"/>
                </a:cubicBezTo>
                <a:cubicBezTo>
                  <a:pt x="7130816" y="3889828"/>
                  <a:pt x="7631936" y="4520865"/>
                  <a:pt x="6847576" y="4256638"/>
                </a:cubicBezTo>
                <a:cubicBezTo>
                  <a:pt x="6645262" y="4293940"/>
                  <a:pt x="7261544" y="4766440"/>
                  <a:pt x="6928502" y="4722920"/>
                </a:cubicBezTo>
                <a:cubicBezTo>
                  <a:pt x="6928502" y="4722920"/>
                  <a:pt x="6928502" y="4722920"/>
                  <a:pt x="6564336" y="4558167"/>
                </a:cubicBezTo>
                <a:cubicBezTo>
                  <a:pt x="6723076" y="4673184"/>
                  <a:pt x="6813338" y="4726029"/>
                  <a:pt x="6775988" y="4741572"/>
                </a:cubicBezTo>
                <a:cubicBezTo>
                  <a:pt x="6660824" y="4654532"/>
                  <a:pt x="6542548" y="4611013"/>
                  <a:pt x="6439834" y="4564384"/>
                </a:cubicBezTo>
                <a:cubicBezTo>
                  <a:pt x="6439834" y="4564384"/>
                  <a:pt x="6439834" y="4564384"/>
                  <a:pt x="6676388" y="4738463"/>
                </a:cubicBezTo>
                <a:cubicBezTo>
                  <a:pt x="6156594" y="4455585"/>
                  <a:pt x="7498096" y="5307328"/>
                  <a:pt x="6937840" y="4993364"/>
                </a:cubicBezTo>
                <a:cubicBezTo>
                  <a:pt x="6937840" y="4993364"/>
                  <a:pt x="6937840" y="4993364"/>
                  <a:pt x="6551886" y="4788200"/>
                </a:cubicBezTo>
                <a:cubicBezTo>
                  <a:pt x="5512300" y="4539516"/>
                  <a:pt x="6635924" y="5571555"/>
                  <a:pt x="6259308" y="5726982"/>
                </a:cubicBezTo>
                <a:cubicBezTo>
                  <a:pt x="5848452" y="5580881"/>
                  <a:pt x="5054756" y="5182986"/>
                  <a:pt x="4917804" y="5195420"/>
                </a:cubicBezTo>
                <a:cubicBezTo>
                  <a:pt x="4917804" y="5195420"/>
                  <a:pt x="4917804" y="5195420"/>
                  <a:pt x="5425148" y="5484515"/>
                </a:cubicBezTo>
                <a:cubicBezTo>
                  <a:pt x="5546536" y="5615075"/>
                  <a:pt x="4995618" y="5254483"/>
                  <a:pt x="4790192" y="5204746"/>
                </a:cubicBezTo>
                <a:cubicBezTo>
                  <a:pt x="4790192" y="5204746"/>
                  <a:pt x="4790192" y="5204746"/>
                  <a:pt x="5412698" y="5534252"/>
                </a:cubicBezTo>
                <a:cubicBezTo>
                  <a:pt x="5412698" y="5534252"/>
                  <a:pt x="5412698" y="5534252"/>
                  <a:pt x="5471836" y="5689680"/>
                </a:cubicBezTo>
                <a:cubicBezTo>
                  <a:pt x="5471836" y="5689680"/>
                  <a:pt x="5471836" y="5689680"/>
                  <a:pt x="5353560" y="5602640"/>
                </a:cubicBezTo>
                <a:cubicBezTo>
                  <a:pt x="5356672" y="5649269"/>
                  <a:pt x="5468724" y="5761177"/>
                  <a:pt x="5792428" y="5944581"/>
                </a:cubicBezTo>
                <a:cubicBezTo>
                  <a:pt x="5506074" y="5789153"/>
                  <a:pt x="5288196" y="5655486"/>
                  <a:pt x="5253958" y="5689680"/>
                </a:cubicBezTo>
                <a:cubicBezTo>
                  <a:pt x="5994742" y="6112443"/>
                  <a:pt x="6013416" y="6205699"/>
                  <a:pt x="6088118" y="6323824"/>
                </a:cubicBezTo>
                <a:cubicBezTo>
                  <a:pt x="5997854" y="6270979"/>
                  <a:pt x="5910704" y="6249219"/>
                  <a:pt x="5801764" y="6168397"/>
                </a:cubicBezTo>
                <a:cubicBezTo>
                  <a:pt x="6673274" y="6830518"/>
                  <a:pt x="4961380" y="5950798"/>
                  <a:pt x="5885804" y="6637788"/>
                </a:cubicBezTo>
                <a:cubicBezTo>
                  <a:pt x="5885804" y="6637788"/>
                  <a:pt x="5885804" y="6637788"/>
                  <a:pt x="5795540" y="6581834"/>
                </a:cubicBezTo>
                <a:cubicBezTo>
                  <a:pt x="5241508" y="6395320"/>
                  <a:pt x="6000968" y="6877146"/>
                  <a:pt x="5518524" y="6743478"/>
                </a:cubicBezTo>
                <a:cubicBezTo>
                  <a:pt x="5518524" y="6743478"/>
                  <a:pt x="5518524" y="6743478"/>
                  <a:pt x="5898252" y="6954860"/>
                </a:cubicBezTo>
                <a:cubicBezTo>
                  <a:pt x="5755076" y="6939317"/>
                  <a:pt x="5739514" y="7004597"/>
                  <a:pt x="5957392" y="7203544"/>
                </a:cubicBezTo>
                <a:cubicBezTo>
                  <a:pt x="5957392" y="7203544"/>
                  <a:pt x="5957392" y="7203544"/>
                  <a:pt x="5832890" y="7122722"/>
                </a:cubicBezTo>
                <a:cubicBezTo>
                  <a:pt x="5832890" y="7122722"/>
                  <a:pt x="5832890" y="7122722"/>
                  <a:pt x="5851564" y="7184893"/>
                </a:cubicBezTo>
                <a:cubicBezTo>
                  <a:pt x="5851564" y="7184893"/>
                  <a:pt x="5851564" y="7184893"/>
                  <a:pt x="5761302" y="7128939"/>
                </a:cubicBezTo>
                <a:cubicBezTo>
                  <a:pt x="5870240" y="7212870"/>
                  <a:pt x="5708388" y="7169350"/>
                  <a:pt x="5926266" y="7334103"/>
                </a:cubicBezTo>
                <a:cubicBezTo>
                  <a:pt x="5926266" y="7334103"/>
                  <a:pt x="5926266" y="7334103"/>
                  <a:pt x="5836002" y="7281258"/>
                </a:cubicBezTo>
                <a:cubicBezTo>
                  <a:pt x="5655476" y="7206652"/>
                  <a:pt x="5748852" y="7290584"/>
                  <a:pt x="5895140" y="7402492"/>
                </a:cubicBezTo>
                <a:cubicBezTo>
                  <a:pt x="5895140" y="7402492"/>
                  <a:pt x="5895140" y="7402492"/>
                  <a:pt x="5571436" y="7250172"/>
                </a:cubicBezTo>
                <a:cubicBezTo>
                  <a:pt x="5994742" y="7573462"/>
                  <a:pt x="5403360" y="7355863"/>
                  <a:pt x="5923154" y="7719564"/>
                </a:cubicBezTo>
                <a:cubicBezTo>
                  <a:pt x="5944940" y="7874991"/>
                  <a:pt x="6038316" y="8086372"/>
                  <a:pt x="5920040" y="8167195"/>
                </a:cubicBezTo>
                <a:cubicBezTo>
                  <a:pt x="6072556" y="8561981"/>
                  <a:pt x="5334884" y="8220040"/>
                  <a:pt x="5023632" y="8341274"/>
                </a:cubicBezTo>
                <a:cubicBezTo>
                  <a:pt x="5117786" y="8627649"/>
                  <a:pt x="5616508" y="9053606"/>
                  <a:pt x="5618622" y="9214083"/>
                </a:cubicBezTo>
                <a:lnTo>
                  <a:pt x="5615948" y="9222028"/>
                </a:lnTo>
                <a:lnTo>
                  <a:pt x="5186348" y="9222028"/>
                </a:lnTo>
                <a:lnTo>
                  <a:pt x="5166784" y="9217953"/>
                </a:lnTo>
                <a:cubicBezTo>
                  <a:pt x="4876224" y="9151780"/>
                  <a:pt x="3569299" y="8765202"/>
                  <a:pt x="1254351" y="6814975"/>
                </a:cubicBezTo>
                <a:cubicBezTo>
                  <a:pt x="1649643" y="6976620"/>
                  <a:pt x="1718119" y="6954860"/>
                  <a:pt x="1478454" y="6721718"/>
                </a:cubicBezTo>
                <a:cubicBezTo>
                  <a:pt x="1478454" y="6721718"/>
                  <a:pt x="1478454" y="6721718"/>
                  <a:pt x="1104950" y="6528988"/>
                </a:cubicBezTo>
                <a:cubicBezTo>
                  <a:pt x="1378853" y="6625354"/>
                  <a:pt x="1114287" y="6423298"/>
                  <a:pt x="1058262" y="6339367"/>
                </a:cubicBezTo>
                <a:cubicBezTo>
                  <a:pt x="709658" y="6115551"/>
                  <a:pt x="600719" y="6121768"/>
                  <a:pt x="317478" y="5904170"/>
                </a:cubicBezTo>
                <a:cubicBezTo>
                  <a:pt x="326816" y="5798479"/>
                  <a:pt x="323703" y="5851324"/>
                  <a:pt x="333041" y="5745634"/>
                </a:cubicBezTo>
                <a:cubicBezTo>
                  <a:pt x="557144" y="5882410"/>
                  <a:pt x="491780" y="5901061"/>
                  <a:pt x="799921" y="6062706"/>
                </a:cubicBezTo>
                <a:cubicBezTo>
                  <a:pt x="658301" y="5972947"/>
                  <a:pt x="645365" y="5899847"/>
                  <a:pt x="381614" y="5741365"/>
                </a:cubicBezTo>
                <a:lnTo>
                  <a:pt x="341919" y="5718200"/>
                </a:lnTo>
                <a:lnTo>
                  <a:pt x="352422" y="5724080"/>
                </a:lnTo>
                <a:cubicBezTo>
                  <a:pt x="412605" y="5757776"/>
                  <a:pt x="508900" y="5811690"/>
                  <a:pt x="662970" y="5897953"/>
                </a:cubicBezTo>
                <a:cubicBezTo>
                  <a:pt x="541581" y="5807805"/>
                  <a:pt x="852834" y="5969449"/>
                  <a:pt x="852834" y="5944581"/>
                </a:cubicBezTo>
                <a:cubicBezTo>
                  <a:pt x="753233" y="5873084"/>
                  <a:pt x="588269" y="5770502"/>
                  <a:pt x="522906" y="5764285"/>
                </a:cubicBezTo>
                <a:cubicBezTo>
                  <a:pt x="385954" y="5627509"/>
                  <a:pt x="-18675" y="5316654"/>
                  <a:pt x="292578" y="5450321"/>
                </a:cubicBezTo>
                <a:cubicBezTo>
                  <a:pt x="295691" y="5400585"/>
                  <a:pt x="684758" y="5636834"/>
                  <a:pt x="996011" y="5798479"/>
                </a:cubicBezTo>
                <a:cubicBezTo>
                  <a:pt x="955548" y="5758068"/>
                  <a:pt x="768796" y="5627509"/>
                  <a:pt x="622507" y="5546686"/>
                </a:cubicBezTo>
                <a:cubicBezTo>
                  <a:pt x="622507" y="5546686"/>
                  <a:pt x="622507" y="5546686"/>
                  <a:pt x="669195" y="5565338"/>
                </a:cubicBezTo>
                <a:cubicBezTo>
                  <a:pt x="669195" y="5565338"/>
                  <a:pt x="669195" y="5565338"/>
                  <a:pt x="404629" y="5391259"/>
                </a:cubicBezTo>
                <a:cubicBezTo>
                  <a:pt x="967998" y="5602640"/>
                  <a:pt x="-112051" y="4887674"/>
                  <a:pt x="491780" y="5136358"/>
                </a:cubicBezTo>
                <a:cubicBezTo>
                  <a:pt x="550918" y="5195420"/>
                  <a:pt x="382842" y="5142575"/>
                  <a:pt x="731446" y="5341522"/>
                </a:cubicBezTo>
                <a:cubicBezTo>
                  <a:pt x="731446" y="5341522"/>
                  <a:pt x="731446" y="5341522"/>
                  <a:pt x="675420" y="5232723"/>
                </a:cubicBezTo>
                <a:cubicBezTo>
                  <a:pt x="756346" y="5310437"/>
                  <a:pt x="958660" y="5453430"/>
                  <a:pt x="1207663" y="5580881"/>
                </a:cubicBezTo>
                <a:cubicBezTo>
                  <a:pt x="1070712" y="5391259"/>
                  <a:pt x="628732" y="5043101"/>
                  <a:pt x="575819" y="4881456"/>
                </a:cubicBezTo>
                <a:cubicBezTo>
                  <a:pt x="1048924" y="5142575"/>
                  <a:pt x="706545" y="4865914"/>
                  <a:pt x="1080049" y="5033775"/>
                </a:cubicBezTo>
                <a:cubicBezTo>
                  <a:pt x="1002236" y="4993364"/>
                  <a:pt x="946210" y="4965387"/>
                  <a:pt x="905748" y="4940519"/>
                </a:cubicBezTo>
                <a:cubicBezTo>
                  <a:pt x="859059" y="4934302"/>
                  <a:pt x="771908" y="4890782"/>
                  <a:pt x="694095" y="4803743"/>
                </a:cubicBezTo>
                <a:cubicBezTo>
                  <a:pt x="722108" y="4819285"/>
                  <a:pt x="740783" y="4828611"/>
                  <a:pt x="762571" y="4841045"/>
                </a:cubicBezTo>
                <a:cubicBezTo>
                  <a:pt x="722108" y="4809960"/>
                  <a:pt x="672307" y="4775766"/>
                  <a:pt x="591381" y="4722920"/>
                </a:cubicBezTo>
                <a:cubicBezTo>
                  <a:pt x="787471" y="4800634"/>
                  <a:pt x="887072" y="4862805"/>
                  <a:pt x="921310" y="4900108"/>
                </a:cubicBezTo>
                <a:cubicBezTo>
                  <a:pt x="933760" y="4881456"/>
                  <a:pt x="896410" y="4828611"/>
                  <a:pt x="1160975" y="5002690"/>
                </a:cubicBezTo>
                <a:cubicBezTo>
                  <a:pt x="1357065" y="5043101"/>
                  <a:pt x="672307" y="4648315"/>
                  <a:pt x="544693" y="4533299"/>
                </a:cubicBezTo>
                <a:cubicBezTo>
                  <a:pt x="613169" y="4492888"/>
                  <a:pt x="610057" y="4461802"/>
                  <a:pt x="535356" y="4312592"/>
                </a:cubicBezTo>
                <a:cubicBezTo>
                  <a:pt x="535356" y="4312592"/>
                  <a:pt x="535356" y="4312592"/>
                  <a:pt x="610057" y="4365437"/>
                </a:cubicBezTo>
                <a:cubicBezTo>
                  <a:pt x="697208" y="4387197"/>
                  <a:pt x="1129850" y="4623447"/>
                  <a:pt x="1073824" y="4533299"/>
                </a:cubicBezTo>
                <a:cubicBezTo>
                  <a:pt x="-389067" y="3656687"/>
                  <a:pt x="1104950" y="4402740"/>
                  <a:pt x="684758" y="4039039"/>
                </a:cubicBezTo>
                <a:cubicBezTo>
                  <a:pt x="199202" y="3777921"/>
                  <a:pt x="432642" y="3843200"/>
                  <a:pt x="52913" y="3634927"/>
                </a:cubicBezTo>
                <a:cubicBezTo>
                  <a:pt x="554031" y="3796572"/>
                  <a:pt x="-277016" y="3227707"/>
                  <a:pt x="149402" y="3336506"/>
                </a:cubicBezTo>
                <a:cubicBezTo>
                  <a:pt x="149402" y="3336506"/>
                  <a:pt x="149402" y="3336506"/>
                  <a:pt x="186752" y="3364483"/>
                </a:cubicBezTo>
                <a:cubicBezTo>
                  <a:pt x="563369" y="3541671"/>
                  <a:pt x="326816" y="3314746"/>
                  <a:pt x="0" y="3097148"/>
                </a:cubicBezTo>
                <a:cubicBezTo>
                  <a:pt x="345491" y="3311638"/>
                  <a:pt x="485555" y="3327181"/>
                  <a:pt x="775021" y="3516802"/>
                </a:cubicBezTo>
                <a:cubicBezTo>
                  <a:pt x="305028" y="3221490"/>
                  <a:pt x="572706" y="3252575"/>
                  <a:pt x="572706" y="3252575"/>
                </a:cubicBezTo>
                <a:cubicBezTo>
                  <a:pt x="1020911" y="3485717"/>
                  <a:pt x="641182" y="3181079"/>
                  <a:pt x="999124" y="3330289"/>
                </a:cubicBezTo>
                <a:cubicBezTo>
                  <a:pt x="999124" y="3330289"/>
                  <a:pt x="999124" y="3330289"/>
                  <a:pt x="457542" y="2947937"/>
                </a:cubicBezTo>
                <a:cubicBezTo>
                  <a:pt x="457542" y="2947937"/>
                  <a:pt x="457542" y="2947937"/>
                  <a:pt x="834159" y="3190404"/>
                </a:cubicBezTo>
                <a:cubicBezTo>
                  <a:pt x="799921" y="3131342"/>
                  <a:pt x="1086274" y="3286770"/>
                  <a:pt x="1248126" y="3395569"/>
                </a:cubicBezTo>
                <a:cubicBezTo>
                  <a:pt x="1319715" y="3417329"/>
                  <a:pt x="1195213" y="3336506"/>
                  <a:pt x="1139188" y="3280552"/>
                </a:cubicBezTo>
                <a:cubicBezTo>
                  <a:pt x="1139188" y="3280552"/>
                  <a:pt x="1139188" y="3280552"/>
                  <a:pt x="1447328" y="3467065"/>
                </a:cubicBezTo>
                <a:cubicBezTo>
                  <a:pt x="1606068" y="3510585"/>
                  <a:pt x="849722" y="3059845"/>
                  <a:pt x="887072" y="3118908"/>
                </a:cubicBezTo>
                <a:cubicBezTo>
                  <a:pt x="52913" y="2550043"/>
                  <a:pt x="1347727" y="3324072"/>
                  <a:pt x="743896" y="2895092"/>
                </a:cubicBezTo>
                <a:cubicBezTo>
                  <a:pt x="743896" y="2895092"/>
                  <a:pt x="743896" y="2895092"/>
                  <a:pt x="299758" y="2624369"/>
                </a:cubicBezTo>
                <a:lnTo>
                  <a:pt x="295741" y="2621920"/>
                </a:lnTo>
                <a:lnTo>
                  <a:pt x="258691" y="2586902"/>
                </a:lnTo>
                <a:cubicBezTo>
                  <a:pt x="120416" y="2435257"/>
                  <a:pt x="1095028" y="3036143"/>
                  <a:pt x="712770" y="2727230"/>
                </a:cubicBezTo>
                <a:cubicBezTo>
                  <a:pt x="712770" y="2727230"/>
                  <a:pt x="712770" y="2727230"/>
                  <a:pt x="1036474" y="2910635"/>
                </a:cubicBezTo>
                <a:cubicBezTo>
                  <a:pt x="971111" y="2848464"/>
                  <a:pt x="996011" y="2836030"/>
                  <a:pt x="619394" y="2630865"/>
                </a:cubicBezTo>
                <a:cubicBezTo>
                  <a:pt x="756346" y="2618431"/>
                  <a:pt x="1145413" y="2730339"/>
                  <a:pt x="1400640" y="2804944"/>
                </a:cubicBezTo>
                <a:cubicBezTo>
                  <a:pt x="1319715" y="2702362"/>
                  <a:pt x="1101837" y="2658842"/>
                  <a:pt x="852834" y="2487872"/>
                </a:cubicBezTo>
                <a:cubicBezTo>
                  <a:pt x="410854" y="2177017"/>
                  <a:pt x="980448" y="2481655"/>
                  <a:pt x="1173426" y="2537609"/>
                </a:cubicBezTo>
                <a:cubicBezTo>
                  <a:pt x="1173426" y="2537609"/>
                  <a:pt x="1173426" y="2537609"/>
                  <a:pt x="837272" y="2360421"/>
                </a:cubicBezTo>
                <a:cubicBezTo>
                  <a:pt x="837272" y="2360421"/>
                  <a:pt x="837272" y="2360421"/>
                  <a:pt x="1039586" y="2366638"/>
                </a:cubicBezTo>
                <a:cubicBezTo>
                  <a:pt x="1039586" y="2366638"/>
                  <a:pt x="1039586" y="2366638"/>
                  <a:pt x="1301039" y="2531392"/>
                </a:cubicBezTo>
                <a:cubicBezTo>
                  <a:pt x="1301039" y="2531392"/>
                  <a:pt x="1301039" y="2531392"/>
                  <a:pt x="1375740" y="2500306"/>
                </a:cubicBezTo>
                <a:cubicBezTo>
                  <a:pt x="1164088" y="2360421"/>
                  <a:pt x="1179650" y="2400832"/>
                  <a:pt x="1064487" y="2357313"/>
                </a:cubicBezTo>
                <a:cubicBezTo>
                  <a:pt x="1192101" y="2351096"/>
                  <a:pt x="289466" y="1772905"/>
                  <a:pt x="924423" y="2052675"/>
                </a:cubicBezTo>
                <a:cubicBezTo>
                  <a:pt x="924423" y="2052675"/>
                  <a:pt x="924423" y="2052675"/>
                  <a:pt x="1235676" y="2242296"/>
                </a:cubicBezTo>
                <a:cubicBezTo>
                  <a:pt x="1145413" y="2189451"/>
                  <a:pt x="1132962" y="2192560"/>
                  <a:pt x="1173426" y="2223645"/>
                </a:cubicBezTo>
                <a:cubicBezTo>
                  <a:pt x="1643418" y="2568694"/>
                  <a:pt x="1509579" y="2354204"/>
                  <a:pt x="1743019" y="2484763"/>
                </a:cubicBezTo>
                <a:cubicBezTo>
                  <a:pt x="1350840" y="2239188"/>
                  <a:pt x="1699444" y="2366638"/>
                  <a:pt x="1176538" y="2040241"/>
                </a:cubicBezTo>
                <a:cubicBezTo>
                  <a:pt x="1964009" y="2347987"/>
                  <a:pt x="971111" y="1673431"/>
                  <a:pt x="1447328" y="1838185"/>
                </a:cubicBezTo>
                <a:cubicBezTo>
                  <a:pt x="1696331" y="2006047"/>
                  <a:pt x="1668318" y="1928333"/>
                  <a:pt x="1942222" y="2086869"/>
                </a:cubicBezTo>
                <a:cubicBezTo>
                  <a:pt x="2172549" y="2170800"/>
                  <a:pt x="1562492" y="1835076"/>
                  <a:pt x="1649643" y="1844402"/>
                </a:cubicBezTo>
                <a:cubicBezTo>
                  <a:pt x="1649643" y="1844402"/>
                  <a:pt x="1649643" y="1844402"/>
                  <a:pt x="2104073" y="2062001"/>
                </a:cubicBezTo>
                <a:cubicBezTo>
                  <a:pt x="1515804" y="1629912"/>
                  <a:pt x="2726580" y="2351096"/>
                  <a:pt x="2502478" y="2127280"/>
                </a:cubicBezTo>
                <a:cubicBezTo>
                  <a:pt x="1964009" y="1760471"/>
                  <a:pt x="3016046" y="2276490"/>
                  <a:pt x="2465127" y="1869270"/>
                </a:cubicBezTo>
                <a:cubicBezTo>
                  <a:pt x="2465127" y="1869270"/>
                  <a:pt x="2465127" y="1869270"/>
                  <a:pt x="2788831" y="2052675"/>
                </a:cubicBezTo>
                <a:cubicBezTo>
                  <a:pt x="2539828" y="1838185"/>
                  <a:pt x="3174785" y="2164583"/>
                  <a:pt x="3003596" y="2009155"/>
                </a:cubicBezTo>
                <a:cubicBezTo>
                  <a:pt x="3339750" y="2186342"/>
                  <a:pt x="3174785" y="2121063"/>
                  <a:pt x="3588752" y="2354204"/>
                </a:cubicBezTo>
                <a:cubicBezTo>
                  <a:pt x="3327300" y="2149040"/>
                  <a:pt x="4273510" y="2758316"/>
                  <a:pt x="3918681" y="2518957"/>
                </a:cubicBezTo>
                <a:cubicBezTo>
                  <a:pt x="4341986" y="2677493"/>
                  <a:pt x="2623867" y="1620586"/>
                  <a:pt x="2757706" y="1617478"/>
                </a:cubicBezTo>
                <a:cubicBezTo>
                  <a:pt x="2278375" y="1259994"/>
                  <a:pt x="3604315" y="1940767"/>
                  <a:pt x="2816844" y="1477593"/>
                </a:cubicBezTo>
                <a:cubicBezTo>
                  <a:pt x="2816844" y="1477593"/>
                  <a:pt x="2816844" y="1477593"/>
                  <a:pt x="2735918" y="1474484"/>
                </a:cubicBezTo>
                <a:cubicBezTo>
                  <a:pt x="2735918" y="1474484"/>
                  <a:pt x="2735918" y="1474484"/>
                  <a:pt x="2717243" y="1350142"/>
                </a:cubicBezTo>
                <a:cubicBezTo>
                  <a:pt x="2717243" y="1350142"/>
                  <a:pt x="2717243" y="1350142"/>
                  <a:pt x="3009821" y="1511787"/>
                </a:cubicBezTo>
                <a:cubicBezTo>
                  <a:pt x="2832406" y="1362576"/>
                  <a:pt x="3271274" y="1502461"/>
                  <a:pt x="2832406" y="1194715"/>
                </a:cubicBezTo>
                <a:cubicBezTo>
                  <a:pt x="2854194" y="1207149"/>
                  <a:pt x="2885320" y="1219583"/>
                  <a:pt x="2944458" y="1250668"/>
                </a:cubicBezTo>
                <a:cubicBezTo>
                  <a:pt x="2732805" y="1070373"/>
                  <a:pt x="3137435" y="1284863"/>
                  <a:pt x="2692342" y="977116"/>
                </a:cubicBezTo>
                <a:cubicBezTo>
                  <a:pt x="2692342" y="977116"/>
                  <a:pt x="2692342" y="977116"/>
                  <a:pt x="2810619" y="1051721"/>
                </a:cubicBezTo>
                <a:cubicBezTo>
                  <a:pt x="2156986" y="585438"/>
                  <a:pt x="2446452" y="545027"/>
                  <a:pt x="2393539" y="370949"/>
                </a:cubicBezTo>
                <a:cubicBezTo>
                  <a:pt x="2832406" y="613416"/>
                  <a:pt x="2701680" y="457988"/>
                  <a:pt x="2633204" y="355406"/>
                </a:cubicBezTo>
                <a:cubicBezTo>
                  <a:pt x="2636317" y="377165"/>
                  <a:pt x="2841744" y="495290"/>
                  <a:pt x="2900882" y="532593"/>
                </a:cubicBezTo>
                <a:cubicBezTo>
                  <a:pt x="2421552" y="175110"/>
                  <a:pt x="3514052" y="706672"/>
                  <a:pt x="2975583" y="311886"/>
                </a:cubicBezTo>
                <a:cubicBezTo>
                  <a:pt x="2975583" y="311886"/>
                  <a:pt x="2975583" y="311886"/>
                  <a:pt x="3037834" y="349189"/>
                </a:cubicBezTo>
                <a:cubicBezTo>
                  <a:pt x="3293062" y="461096"/>
                  <a:pt x="2667442" y="4139"/>
                  <a:pt x="3420676" y="417577"/>
                </a:cubicBezTo>
                <a:cubicBezTo>
                  <a:pt x="2995815" y="100505"/>
                  <a:pt x="2947376" y="3751"/>
                  <a:pt x="3099404" y="10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12324105" y="4678264"/>
            <a:ext cx="483492" cy="482882"/>
          </a:xfrm>
          <a:custGeom>
            <a:avLst/>
            <a:gdLst>
              <a:gd name="connsiteX0" fmla="*/ 3043136 w 6086272"/>
              <a:gd name="connsiteY0" fmla="*/ 0 h 6080164"/>
              <a:gd name="connsiteX1" fmla="*/ 3919290 w 6086272"/>
              <a:gd name="connsiteY1" fmla="*/ 361892 h 6080164"/>
              <a:gd name="connsiteX2" fmla="*/ 5724016 w 6086272"/>
              <a:gd name="connsiteY2" fmla="*/ 2164808 h 6080164"/>
              <a:gd name="connsiteX3" fmla="*/ 5724016 w 6086272"/>
              <a:gd name="connsiteY3" fmla="*/ 3915356 h 6080164"/>
              <a:gd name="connsiteX4" fmla="*/ 3919290 w 6086272"/>
              <a:gd name="connsiteY4" fmla="*/ 5718272 h 6080164"/>
              <a:gd name="connsiteX5" fmla="*/ 2166982 w 6086272"/>
              <a:gd name="connsiteY5" fmla="*/ 5718272 h 6080164"/>
              <a:gd name="connsiteX6" fmla="*/ 362256 w 6086272"/>
              <a:gd name="connsiteY6" fmla="*/ 3915356 h 6080164"/>
              <a:gd name="connsiteX7" fmla="*/ 362256 w 6086272"/>
              <a:gd name="connsiteY7" fmla="*/ 2164808 h 6080164"/>
              <a:gd name="connsiteX8" fmla="*/ 2166982 w 6086272"/>
              <a:gd name="connsiteY8" fmla="*/ 361892 h 6080164"/>
              <a:gd name="connsiteX9" fmla="*/ 3043136 w 6086272"/>
              <a:gd name="connsiteY9" fmla="*/ 0 h 608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272" h="6080164">
                <a:moveTo>
                  <a:pt x="3043136" y="0"/>
                </a:moveTo>
                <a:cubicBezTo>
                  <a:pt x="3360461" y="0"/>
                  <a:pt x="3677786" y="120631"/>
                  <a:pt x="3919290" y="361892"/>
                </a:cubicBezTo>
                <a:cubicBezTo>
                  <a:pt x="5724016" y="2164808"/>
                  <a:pt x="5724016" y="2164808"/>
                  <a:pt x="5724016" y="2164808"/>
                </a:cubicBezTo>
                <a:cubicBezTo>
                  <a:pt x="6207024" y="2647331"/>
                  <a:pt x="6207024" y="3432833"/>
                  <a:pt x="5724016" y="3915356"/>
                </a:cubicBezTo>
                <a:cubicBezTo>
                  <a:pt x="3919290" y="5718272"/>
                  <a:pt x="3919290" y="5718272"/>
                  <a:pt x="3919290" y="5718272"/>
                </a:cubicBezTo>
                <a:cubicBezTo>
                  <a:pt x="3436282" y="6200795"/>
                  <a:pt x="2649990" y="6200795"/>
                  <a:pt x="2166982" y="5718272"/>
                </a:cubicBezTo>
                <a:cubicBezTo>
                  <a:pt x="362256" y="3915356"/>
                  <a:pt x="362256" y="3915356"/>
                  <a:pt x="362256" y="3915356"/>
                </a:cubicBezTo>
                <a:cubicBezTo>
                  <a:pt x="-120752" y="3432833"/>
                  <a:pt x="-120752" y="2647331"/>
                  <a:pt x="362256" y="2164808"/>
                </a:cubicBezTo>
                <a:cubicBezTo>
                  <a:pt x="2166982" y="361892"/>
                  <a:pt x="2166982" y="361892"/>
                  <a:pt x="2166982" y="361892"/>
                </a:cubicBezTo>
                <a:cubicBezTo>
                  <a:pt x="2408486" y="120631"/>
                  <a:pt x="2725811" y="0"/>
                  <a:pt x="304313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18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Pag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6AEF-8449-47F5-84BF-D9515D457A3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FBB67E-940D-4D0E-8A24-30D87E4FD74B}"/>
              </a:ext>
            </a:extLst>
          </p:cNvPr>
          <p:cNvSpPr/>
          <p:nvPr userDrawn="1"/>
        </p:nvSpPr>
        <p:spPr>
          <a:xfrm>
            <a:off x="0" y="1"/>
            <a:ext cx="12192000" cy="6855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88" tIns="22494" rIns="44988" bIns="22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902" y="0"/>
            <a:ext cx="11136085" cy="676784"/>
          </a:xfrm>
        </p:spPr>
        <p:txBody>
          <a:bodyPr anchor="b">
            <a:noAutofit/>
          </a:bodyPr>
          <a:lstStyle>
            <a:lvl1pPr marL="0" indent="0" algn="l">
              <a:buNone/>
              <a:defRPr sz="2800" spc="-15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Slide title or leave blank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D573-A85E-4F24-A749-BCBF299AFAFB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6900" y="644758"/>
            <a:ext cx="11136084" cy="276923"/>
          </a:xfrm>
        </p:spPr>
        <p:txBody>
          <a:bodyPr>
            <a:noAutofit/>
          </a:bodyPr>
          <a:lstStyle>
            <a:lvl1pPr marL="0" indent="0" algn="l"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Put your subtitle here or leave blank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456486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917907" y="2731836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456486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917907" y="3684555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456486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917907" y="1794952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456486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17907" y="3228691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456486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17907" y="4181409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456486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17907" y="2291807"/>
            <a:ext cx="351114" cy="3511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/>
          </p:nvPr>
        </p:nvSpPr>
        <p:spPr>
          <a:xfrm>
            <a:off x="12917908" y="4638607"/>
            <a:ext cx="470255" cy="553522"/>
          </a:xfrm>
          <a:custGeom>
            <a:avLst/>
            <a:gdLst>
              <a:gd name="connsiteX0" fmla="*/ 252115 w 7832714"/>
              <a:gd name="connsiteY0" fmla="*/ 5667920 h 9222028"/>
              <a:gd name="connsiteX1" fmla="*/ 321118 w 7832714"/>
              <a:gd name="connsiteY1" fmla="*/ 5706061 h 9222028"/>
              <a:gd name="connsiteX2" fmla="*/ 341919 w 7832714"/>
              <a:gd name="connsiteY2" fmla="*/ 5718200 h 9222028"/>
              <a:gd name="connsiteX3" fmla="*/ 303472 w 7832714"/>
              <a:gd name="connsiteY3" fmla="*/ 5696674 h 9222028"/>
              <a:gd name="connsiteX4" fmla="*/ 252115 w 7832714"/>
              <a:gd name="connsiteY4" fmla="*/ 5667920 h 9222028"/>
              <a:gd name="connsiteX5" fmla="*/ 80926 w 7832714"/>
              <a:gd name="connsiteY5" fmla="*/ 2490980 h 9222028"/>
              <a:gd name="connsiteX6" fmla="*/ 197626 w 7832714"/>
              <a:gd name="connsiteY6" fmla="*/ 2562114 h 9222028"/>
              <a:gd name="connsiteX7" fmla="*/ 295741 w 7832714"/>
              <a:gd name="connsiteY7" fmla="*/ 2621920 h 9222028"/>
              <a:gd name="connsiteX8" fmla="*/ 301916 w 7832714"/>
              <a:gd name="connsiteY8" fmla="*/ 2627757 h 9222028"/>
              <a:gd name="connsiteX9" fmla="*/ 80926 w 7832714"/>
              <a:gd name="connsiteY9" fmla="*/ 2490980 h 9222028"/>
              <a:gd name="connsiteX10" fmla="*/ 3099404 w 7832714"/>
              <a:gd name="connsiteY10" fmla="*/ 108 h 9222028"/>
              <a:gd name="connsiteX11" fmla="*/ 3311737 w 7832714"/>
              <a:gd name="connsiteY11" fmla="*/ 22791 h 9222028"/>
              <a:gd name="connsiteX12" fmla="*/ 3430013 w 7832714"/>
              <a:gd name="connsiteY12" fmla="*/ 97396 h 9222028"/>
              <a:gd name="connsiteX13" fmla="*/ 7697298 w 7832714"/>
              <a:gd name="connsiteY13" fmla="*/ 2829812 h 9222028"/>
              <a:gd name="connsiteX14" fmla="*/ 7507434 w 7832714"/>
              <a:gd name="connsiteY14" fmla="*/ 2982131 h 9222028"/>
              <a:gd name="connsiteX15" fmla="*/ 7653724 w 7832714"/>
              <a:gd name="connsiteY15" fmla="*/ 3100256 h 9222028"/>
              <a:gd name="connsiteX16" fmla="*/ 6838238 w 7832714"/>
              <a:gd name="connsiteY16" fmla="*/ 3526128 h 9222028"/>
              <a:gd name="connsiteX17" fmla="*/ 6847576 w 7832714"/>
              <a:gd name="connsiteY17" fmla="*/ 4256638 h 9222028"/>
              <a:gd name="connsiteX18" fmla="*/ 6928502 w 7832714"/>
              <a:gd name="connsiteY18" fmla="*/ 4722920 h 9222028"/>
              <a:gd name="connsiteX19" fmla="*/ 6564336 w 7832714"/>
              <a:gd name="connsiteY19" fmla="*/ 4558167 h 9222028"/>
              <a:gd name="connsiteX20" fmla="*/ 6775988 w 7832714"/>
              <a:gd name="connsiteY20" fmla="*/ 4741572 h 9222028"/>
              <a:gd name="connsiteX21" fmla="*/ 6439834 w 7832714"/>
              <a:gd name="connsiteY21" fmla="*/ 4564384 h 9222028"/>
              <a:gd name="connsiteX22" fmla="*/ 6676388 w 7832714"/>
              <a:gd name="connsiteY22" fmla="*/ 4738463 h 9222028"/>
              <a:gd name="connsiteX23" fmla="*/ 6937840 w 7832714"/>
              <a:gd name="connsiteY23" fmla="*/ 4993364 h 9222028"/>
              <a:gd name="connsiteX24" fmla="*/ 6551886 w 7832714"/>
              <a:gd name="connsiteY24" fmla="*/ 4788200 h 9222028"/>
              <a:gd name="connsiteX25" fmla="*/ 6259308 w 7832714"/>
              <a:gd name="connsiteY25" fmla="*/ 5726982 h 9222028"/>
              <a:gd name="connsiteX26" fmla="*/ 4917804 w 7832714"/>
              <a:gd name="connsiteY26" fmla="*/ 5195420 h 9222028"/>
              <a:gd name="connsiteX27" fmla="*/ 5425148 w 7832714"/>
              <a:gd name="connsiteY27" fmla="*/ 5484515 h 9222028"/>
              <a:gd name="connsiteX28" fmla="*/ 4790192 w 7832714"/>
              <a:gd name="connsiteY28" fmla="*/ 5204746 h 9222028"/>
              <a:gd name="connsiteX29" fmla="*/ 5412698 w 7832714"/>
              <a:gd name="connsiteY29" fmla="*/ 5534252 h 9222028"/>
              <a:gd name="connsiteX30" fmla="*/ 5471836 w 7832714"/>
              <a:gd name="connsiteY30" fmla="*/ 5689680 h 9222028"/>
              <a:gd name="connsiteX31" fmla="*/ 5353560 w 7832714"/>
              <a:gd name="connsiteY31" fmla="*/ 5602640 h 9222028"/>
              <a:gd name="connsiteX32" fmla="*/ 5792428 w 7832714"/>
              <a:gd name="connsiteY32" fmla="*/ 5944581 h 9222028"/>
              <a:gd name="connsiteX33" fmla="*/ 5253958 w 7832714"/>
              <a:gd name="connsiteY33" fmla="*/ 5689680 h 9222028"/>
              <a:gd name="connsiteX34" fmla="*/ 6088118 w 7832714"/>
              <a:gd name="connsiteY34" fmla="*/ 6323824 h 9222028"/>
              <a:gd name="connsiteX35" fmla="*/ 5801764 w 7832714"/>
              <a:gd name="connsiteY35" fmla="*/ 6168397 h 9222028"/>
              <a:gd name="connsiteX36" fmla="*/ 5885804 w 7832714"/>
              <a:gd name="connsiteY36" fmla="*/ 6637788 h 9222028"/>
              <a:gd name="connsiteX37" fmla="*/ 5795540 w 7832714"/>
              <a:gd name="connsiteY37" fmla="*/ 6581834 h 9222028"/>
              <a:gd name="connsiteX38" fmla="*/ 5518524 w 7832714"/>
              <a:gd name="connsiteY38" fmla="*/ 6743478 h 9222028"/>
              <a:gd name="connsiteX39" fmla="*/ 5898252 w 7832714"/>
              <a:gd name="connsiteY39" fmla="*/ 6954860 h 9222028"/>
              <a:gd name="connsiteX40" fmla="*/ 5957392 w 7832714"/>
              <a:gd name="connsiteY40" fmla="*/ 7203544 h 9222028"/>
              <a:gd name="connsiteX41" fmla="*/ 5832890 w 7832714"/>
              <a:gd name="connsiteY41" fmla="*/ 7122722 h 9222028"/>
              <a:gd name="connsiteX42" fmla="*/ 5851564 w 7832714"/>
              <a:gd name="connsiteY42" fmla="*/ 7184893 h 9222028"/>
              <a:gd name="connsiteX43" fmla="*/ 5761302 w 7832714"/>
              <a:gd name="connsiteY43" fmla="*/ 7128939 h 9222028"/>
              <a:gd name="connsiteX44" fmla="*/ 5926266 w 7832714"/>
              <a:gd name="connsiteY44" fmla="*/ 7334103 h 9222028"/>
              <a:gd name="connsiteX45" fmla="*/ 5836002 w 7832714"/>
              <a:gd name="connsiteY45" fmla="*/ 7281258 h 9222028"/>
              <a:gd name="connsiteX46" fmla="*/ 5895140 w 7832714"/>
              <a:gd name="connsiteY46" fmla="*/ 7402492 h 9222028"/>
              <a:gd name="connsiteX47" fmla="*/ 5571436 w 7832714"/>
              <a:gd name="connsiteY47" fmla="*/ 7250172 h 9222028"/>
              <a:gd name="connsiteX48" fmla="*/ 5923154 w 7832714"/>
              <a:gd name="connsiteY48" fmla="*/ 7719564 h 9222028"/>
              <a:gd name="connsiteX49" fmla="*/ 5920040 w 7832714"/>
              <a:gd name="connsiteY49" fmla="*/ 8167195 h 9222028"/>
              <a:gd name="connsiteX50" fmla="*/ 5023632 w 7832714"/>
              <a:gd name="connsiteY50" fmla="*/ 8341274 h 9222028"/>
              <a:gd name="connsiteX51" fmla="*/ 5618622 w 7832714"/>
              <a:gd name="connsiteY51" fmla="*/ 9214083 h 9222028"/>
              <a:gd name="connsiteX52" fmla="*/ 5615948 w 7832714"/>
              <a:gd name="connsiteY52" fmla="*/ 9222028 h 9222028"/>
              <a:gd name="connsiteX53" fmla="*/ 5186348 w 7832714"/>
              <a:gd name="connsiteY53" fmla="*/ 9222028 h 9222028"/>
              <a:gd name="connsiteX54" fmla="*/ 5166784 w 7832714"/>
              <a:gd name="connsiteY54" fmla="*/ 9217953 h 9222028"/>
              <a:gd name="connsiteX55" fmla="*/ 1254351 w 7832714"/>
              <a:gd name="connsiteY55" fmla="*/ 6814975 h 9222028"/>
              <a:gd name="connsiteX56" fmla="*/ 1478454 w 7832714"/>
              <a:gd name="connsiteY56" fmla="*/ 6721718 h 9222028"/>
              <a:gd name="connsiteX57" fmla="*/ 1104950 w 7832714"/>
              <a:gd name="connsiteY57" fmla="*/ 6528988 h 9222028"/>
              <a:gd name="connsiteX58" fmla="*/ 1058262 w 7832714"/>
              <a:gd name="connsiteY58" fmla="*/ 6339367 h 9222028"/>
              <a:gd name="connsiteX59" fmla="*/ 317478 w 7832714"/>
              <a:gd name="connsiteY59" fmla="*/ 5904170 h 9222028"/>
              <a:gd name="connsiteX60" fmla="*/ 333041 w 7832714"/>
              <a:gd name="connsiteY60" fmla="*/ 5745634 h 9222028"/>
              <a:gd name="connsiteX61" fmla="*/ 799921 w 7832714"/>
              <a:gd name="connsiteY61" fmla="*/ 6062706 h 9222028"/>
              <a:gd name="connsiteX62" fmla="*/ 381614 w 7832714"/>
              <a:gd name="connsiteY62" fmla="*/ 5741365 h 9222028"/>
              <a:gd name="connsiteX63" fmla="*/ 341919 w 7832714"/>
              <a:gd name="connsiteY63" fmla="*/ 5718200 h 9222028"/>
              <a:gd name="connsiteX64" fmla="*/ 352422 w 7832714"/>
              <a:gd name="connsiteY64" fmla="*/ 5724080 h 9222028"/>
              <a:gd name="connsiteX65" fmla="*/ 662970 w 7832714"/>
              <a:gd name="connsiteY65" fmla="*/ 5897953 h 9222028"/>
              <a:gd name="connsiteX66" fmla="*/ 852834 w 7832714"/>
              <a:gd name="connsiteY66" fmla="*/ 5944581 h 9222028"/>
              <a:gd name="connsiteX67" fmla="*/ 522906 w 7832714"/>
              <a:gd name="connsiteY67" fmla="*/ 5764285 h 9222028"/>
              <a:gd name="connsiteX68" fmla="*/ 292578 w 7832714"/>
              <a:gd name="connsiteY68" fmla="*/ 5450321 h 9222028"/>
              <a:gd name="connsiteX69" fmla="*/ 996011 w 7832714"/>
              <a:gd name="connsiteY69" fmla="*/ 5798479 h 9222028"/>
              <a:gd name="connsiteX70" fmla="*/ 622507 w 7832714"/>
              <a:gd name="connsiteY70" fmla="*/ 5546686 h 9222028"/>
              <a:gd name="connsiteX71" fmla="*/ 669195 w 7832714"/>
              <a:gd name="connsiteY71" fmla="*/ 5565338 h 9222028"/>
              <a:gd name="connsiteX72" fmla="*/ 404629 w 7832714"/>
              <a:gd name="connsiteY72" fmla="*/ 5391259 h 9222028"/>
              <a:gd name="connsiteX73" fmla="*/ 491780 w 7832714"/>
              <a:gd name="connsiteY73" fmla="*/ 5136358 h 9222028"/>
              <a:gd name="connsiteX74" fmla="*/ 731446 w 7832714"/>
              <a:gd name="connsiteY74" fmla="*/ 5341522 h 9222028"/>
              <a:gd name="connsiteX75" fmla="*/ 675420 w 7832714"/>
              <a:gd name="connsiteY75" fmla="*/ 5232723 h 9222028"/>
              <a:gd name="connsiteX76" fmla="*/ 1207663 w 7832714"/>
              <a:gd name="connsiteY76" fmla="*/ 5580881 h 9222028"/>
              <a:gd name="connsiteX77" fmla="*/ 575819 w 7832714"/>
              <a:gd name="connsiteY77" fmla="*/ 4881456 h 9222028"/>
              <a:gd name="connsiteX78" fmla="*/ 1080049 w 7832714"/>
              <a:gd name="connsiteY78" fmla="*/ 5033775 h 9222028"/>
              <a:gd name="connsiteX79" fmla="*/ 905748 w 7832714"/>
              <a:gd name="connsiteY79" fmla="*/ 4940519 h 9222028"/>
              <a:gd name="connsiteX80" fmla="*/ 694095 w 7832714"/>
              <a:gd name="connsiteY80" fmla="*/ 4803743 h 9222028"/>
              <a:gd name="connsiteX81" fmla="*/ 762571 w 7832714"/>
              <a:gd name="connsiteY81" fmla="*/ 4841045 h 9222028"/>
              <a:gd name="connsiteX82" fmla="*/ 591381 w 7832714"/>
              <a:gd name="connsiteY82" fmla="*/ 4722920 h 9222028"/>
              <a:gd name="connsiteX83" fmla="*/ 921310 w 7832714"/>
              <a:gd name="connsiteY83" fmla="*/ 4900108 h 9222028"/>
              <a:gd name="connsiteX84" fmla="*/ 1160975 w 7832714"/>
              <a:gd name="connsiteY84" fmla="*/ 5002690 h 9222028"/>
              <a:gd name="connsiteX85" fmla="*/ 544693 w 7832714"/>
              <a:gd name="connsiteY85" fmla="*/ 4533299 h 9222028"/>
              <a:gd name="connsiteX86" fmla="*/ 535356 w 7832714"/>
              <a:gd name="connsiteY86" fmla="*/ 4312592 h 9222028"/>
              <a:gd name="connsiteX87" fmla="*/ 610057 w 7832714"/>
              <a:gd name="connsiteY87" fmla="*/ 4365437 h 9222028"/>
              <a:gd name="connsiteX88" fmla="*/ 1073824 w 7832714"/>
              <a:gd name="connsiteY88" fmla="*/ 4533299 h 9222028"/>
              <a:gd name="connsiteX89" fmla="*/ 684758 w 7832714"/>
              <a:gd name="connsiteY89" fmla="*/ 4039039 h 9222028"/>
              <a:gd name="connsiteX90" fmla="*/ 52913 w 7832714"/>
              <a:gd name="connsiteY90" fmla="*/ 3634927 h 9222028"/>
              <a:gd name="connsiteX91" fmla="*/ 149402 w 7832714"/>
              <a:gd name="connsiteY91" fmla="*/ 3336506 h 9222028"/>
              <a:gd name="connsiteX92" fmla="*/ 186752 w 7832714"/>
              <a:gd name="connsiteY92" fmla="*/ 3364483 h 9222028"/>
              <a:gd name="connsiteX93" fmla="*/ 0 w 7832714"/>
              <a:gd name="connsiteY93" fmla="*/ 3097148 h 9222028"/>
              <a:gd name="connsiteX94" fmla="*/ 775021 w 7832714"/>
              <a:gd name="connsiteY94" fmla="*/ 3516802 h 9222028"/>
              <a:gd name="connsiteX95" fmla="*/ 572706 w 7832714"/>
              <a:gd name="connsiteY95" fmla="*/ 3252575 h 9222028"/>
              <a:gd name="connsiteX96" fmla="*/ 999124 w 7832714"/>
              <a:gd name="connsiteY96" fmla="*/ 3330289 h 9222028"/>
              <a:gd name="connsiteX97" fmla="*/ 457542 w 7832714"/>
              <a:gd name="connsiteY97" fmla="*/ 2947937 h 9222028"/>
              <a:gd name="connsiteX98" fmla="*/ 834159 w 7832714"/>
              <a:gd name="connsiteY98" fmla="*/ 3190404 h 9222028"/>
              <a:gd name="connsiteX99" fmla="*/ 1248126 w 7832714"/>
              <a:gd name="connsiteY99" fmla="*/ 3395569 h 9222028"/>
              <a:gd name="connsiteX100" fmla="*/ 1139188 w 7832714"/>
              <a:gd name="connsiteY100" fmla="*/ 3280552 h 9222028"/>
              <a:gd name="connsiteX101" fmla="*/ 1447328 w 7832714"/>
              <a:gd name="connsiteY101" fmla="*/ 3467065 h 9222028"/>
              <a:gd name="connsiteX102" fmla="*/ 887072 w 7832714"/>
              <a:gd name="connsiteY102" fmla="*/ 3118908 h 9222028"/>
              <a:gd name="connsiteX103" fmla="*/ 743896 w 7832714"/>
              <a:gd name="connsiteY103" fmla="*/ 2895092 h 9222028"/>
              <a:gd name="connsiteX104" fmla="*/ 299758 w 7832714"/>
              <a:gd name="connsiteY104" fmla="*/ 2624369 h 9222028"/>
              <a:gd name="connsiteX105" fmla="*/ 295741 w 7832714"/>
              <a:gd name="connsiteY105" fmla="*/ 2621920 h 9222028"/>
              <a:gd name="connsiteX106" fmla="*/ 258691 w 7832714"/>
              <a:gd name="connsiteY106" fmla="*/ 2586902 h 9222028"/>
              <a:gd name="connsiteX107" fmla="*/ 712770 w 7832714"/>
              <a:gd name="connsiteY107" fmla="*/ 2727230 h 9222028"/>
              <a:gd name="connsiteX108" fmla="*/ 1036474 w 7832714"/>
              <a:gd name="connsiteY108" fmla="*/ 2910635 h 9222028"/>
              <a:gd name="connsiteX109" fmla="*/ 619394 w 7832714"/>
              <a:gd name="connsiteY109" fmla="*/ 2630865 h 9222028"/>
              <a:gd name="connsiteX110" fmla="*/ 1400640 w 7832714"/>
              <a:gd name="connsiteY110" fmla="*/ 2804944 h 9222028"/>
              <a:gd name="connsiteX111" fmla="*/ 852834 w 7832714"/>
              <a:gd name="connsiteY111" fmla="*/ 2487872 h 9222028"/>
              <a:gd name="connsiteX112" fmla="*/ 1173426 w 7832714"/>
              <a:gd name="connsiteY112" fmla="*/ 2537609 h 9222028"/>
              <a:gd name="connsiteX113" fmla="*/ 837272 w 7832714"/>
              <a:gd name="connsiteY113" fmla="*/ 2360421 h 9222028"/>
              <a:gd name="connsiteX114" fmla="*/ 1039586 w 7832714"/>
              <a:gd name="connsiteY114" fmla="*/ 2366638 h 9222028"/>
              <a:gd name="connsiteX115" fmla="*/ 1301039 w 7832714"/>
              <a:gd name="connsiteY115" fmla="*/ 2531392 h 9222028"/>
              <a:gd name="connsiteX116" fmla="*/ 1375740 w 7832714"/>
              <a:gd name="connsiteY116" fmla="*/ 2500306 h 9222028"/>
              <a:gd name="connsiteX117" fmla="*/ 1064487 w 7832714"/>
              <a:gd name="connsiteY117" fmla="*/ 2357313 h 9222028"/>
              <a:gd name="connsiteX118" fmla="*/ 924423 w 7832714"/>
              <a:gd name="connsiteY118" fmla="*/ 2052675 h 9222028"/>
              <a:gd name="connsiteX119" fmla="*/ 1235676 w 7832714"/>
              <a:gd name="connsiteY119" fmla="*/ 2242296 h 9222028"/>
              <a:gd name="connsiteX120" fmla="*/ 1173426 w 7832714"/>
              <a:gd name="connsiteY120" fmla="*/ 2223645 h 9222028"/>
              <a:gd name="connsiteX121" fmla="*/ 1743019 w 7832714"/>
              <a:gd name="connsiteY121" fmla="*/ 2484763 h 9222028"/>
              <a:gd name="connsiteX122" fmla="*/ 1176538 w 7832714"/>
              <a:gd name="connsiteY122" fmla="*/ 2040241 h 9222028"/>
              <a:gd name="connsiteX123" fmla="*/ 1447328 w 7832714"/>
              <a:gd name="connsiteY123" fmla="*/ 1838185 h 9222028"/>
              <a:gd name="connsiteX124" fmla="*/ 1942222 w 7832714"/>
              <a:gd name="connsiteY124" fmla="*/ 2086869 h 9222028"/>
              <a:gd name="connsiteX125" fmla="*/ 1649643 w 7832714"/>
              <a:gd name="connsiteY125" fmla="*/ 1844402 h 9222028"/>
              <a:gd name="connsiteX126" fmla="*/ 2104073 w 7832714"/>
              <a:gd name="connsiteY126" fmla="*/ 2062001 h 9222028"/>
              <a:gd name="connsiteX127" fmla="*/ 2502478 w 7832714"/>
              <a:gd name="connsiteY127" fmla="*/ 2127280 h 9222028"/>
              <a:gd name="connsiteX128" fmla="*/ 2465127 w 7832714"/>
              <a:gd name="connsiteY128" fmla="*/ 1869270 h 9222028"/>
              <a:gd name="connsiteX129" fmla="*/ 2788831 w 7832714"/>
              <a:gd name="connsiteY129" fmla="*/ 2052675 h 9222028"/>
              <a:gd name="connsiteX130" fmla="*/ 3003596 w 7832714"/>
              <a:gd name="connsiteY130" fmla="*/ 2009155 h 9222028"/>
              <a:gd name="connsiteX131" fmla="*/ 3588752 w 7832714"/>
              <a:gd name="connsiteY131" fmla="*/ 2354204 h 9222028"/>
              <a:gd name="connsiteX132" fmla="*/ 3918681 w 7832714"/>
              <a:gd name="connsiteY132" fmla="*/ 2518957 h 9222028"/>
              <a:gd name="connsiteX133" fmla="*/ 2757706 w 7832714"/>
              <a:gd name="connsiteY133" fmla="*/ 1617478 h 9222028"/>
              <a:gd name="connsiteX134" fmla="*/ 2816844 w 7832714"/>
              <a:gd name="connsiteY134" fmla="*/ 1477593 h 9222028"/>
              <a:gd name="connsiteX135" fmla="*/ 2735918 w 7832714"/>
              <a:gd name="connsiteY135" fmla="*/ 1474484 h 9222028"/>
              <a:gd name="connsiteX136" fmla="*/ 2717243 w 7832714"/>
              <a:gd name="connsiteY136" fmla="*/ 1350142 h 9222028"/>
              <a:gd name="connsiteX137" fmla="*/ 3009821 w 7832714"/>
              <a:gd name="connsiteY137" fmla="*/ 1511787 h 9222028"/>
              <a:gd name="connsiteX138" fmla="*/ 2832406 w 7832714"/>
              <a:gd name="connsiteY138" fmla="*/ 1194715 h 9222028"/>
              <a:gd name="connsiteX139" fmla="*/ 2944458 w 7832714"/>
              <a:gd name="connsiteY139" fmla="*/ 1250668 h 9222028"/>
              <a:gd name="connsiteX140" fmla="*/ 2692342 w 7832714"/>
              <a:gd name="connsiteY140" fmla="*/ 977116 h 9222028"/>
              <a:gd name="connsiteX141" fmla="*/ 2810619 w 7832714"/>
              <a:gd name="connsiteY141" fmla="*/ 1051721 h 9222028"/>
              <a:gd name="connsiteX142" fmla="*/ 2393539 w 7832714"/>
              <a:gd name="connsiteY142" fmla="*/ 370949 h 9222028"/>
              <a:gd name="connsiteX143" fmla="*/ 2633204 w 7832714"/>
              <a:gd name="connsiteY143" fmla="*/ 355406 h 9222028"/>
              <a:gd name="connsiteX144" fmla="*/ 2900882 w 7832714"/>
              <a:gd name="connsiteY144" fmla="*/ 532593 h 9222028"/>
              <a:gd name="connsiteX145" fmla="*/ 2975583 w 7832714"/>
              <a:gd name="connsiteY145" fmla="*/ 311886 h 9222028"/>
              <a:gd name="connsiteX146" fmla="*/ 3037834 w 7832714"/>
              <a:gd name="connsiteY146" fmla="*/ 349189 h 9222028"/>
              <a:gd name="connsiteX147" fmla="*/ 3420676 w 7832714"/>
              <a:gd name="connsiteY147" fmla="*/ 417577 h 9222028"/>
              <a:gd name="connsiteX148" fmla="*/ 3099404 w 7832714"/>
              <a:gd name="connsiteY148" fmla="*/ 108 h 92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32714" h="9222028">
                <a:moveTo>
                  <a:pt x="252115" y="5667920"/>
                </a:moveTo>
                <a:cubicBezTo>
                  <a:pt x="276626" y="5681131"/>
                  <a:pt x="299581" y="5693832"/>
                  <a:pt x="321118" y="5706061"/>
                </a:cubicBezTo>
                <a:lnTo>
                  <a:pt x="341919" y="5718200"/>
                </a:lnTo>
                <a:lnTo>
                  <a:pt x="303472" y="5696674"/>
                </a:lnTo>
                <a:cubicBezTo>
                  <a:pt x="252115" y="5667920"/>
                  <a:pt x="252115" y="5667920"/>
                  <a:pt x="252115" y="5667920"/>
                </a:cubicBezTo>
                <a:close/>
                <a:moveTo>
                  <a:pt x="80926" y="2490980"/>
                </a:moveTo>
                <a:cubicBezTo>
                  <a:pt x="122362" y="2516237"/>
                  <a:pt x="161208" y="2539916"/>
                  <a:pt x="197626" y="2562114"/>
                </a:cubicBezTo>
                <a:lnTo>
                  <a:pt x="295741" y="2621920"/>
                </a:lnTo>
                <a:lnTo>
                  <a:pt x="301916" y="2627757"/>
                </a:lnTo>
                <a:cubicBezTo>
                  <a:pt x="80926" y="2490980"/>
                  <a:pt x="80926" y="2490980"/>
                  <a:pt x="80926" y="2490980"/>
                </a:cubicBezTo>
                <a:close/>
                <a:moveTo>
                  <a:pt x="3099404" y="108"/>
                </a:moveTo>
                <a:cubicBezTo>
                  <a:pt x="3150080" y="-1106"/>
                  <a:pt x="3223030" y="8025"/>
                  <a:pt x="3311737" y="22791"/>
                </a:cubicBezTo>
                <a:cubicBezTo>
                  <a:pt x="3311737" y="22791"/>
                  <a:pt x="3311737" y="22791"/>
                  <a:pt x="3430013" y="97396"/>
                </a:cubicBezTo>
                <a:cubicBezTo>
                  <a:pt x="8456756" y="1993612"/>
                  <a:pt x="7697298" y="2829812"/>
                  <a:pt x="7697298" y="2829812"/>
                </a:cubicBezTo>
                <a:cubicBezTo>
                  <a:pt x="7697298" y="2829812"/>
                  <a:pt x="7697298" y="2829812"/>
                  <a:pt x="7507434" y="2982131"/>
                </a:cubicBezTo>
                <a:cubicBezTo>
                  <a:pt x="7569684" y="3019434"/>
                  <a:pt x="7737760" y="3137559"/>
                  <a:pt x="7653724" y="3100256"/>
                </a:cubicBezTo>
                <a:cubicBezTo>
                  <a:pt x="8481656" y="3855634"/>
                  <a:pt x="6128580" y="2842247"/>
                  <a:pt x="6838238" y="3526128"/>
                </a:cubicBezTo>
                <a:cubicBezTo>
                  <a:pt x="7130816" y="3889828"/>
                  <a:pt x="7631936" y="4520865"/>
                  <a:pt x="6847576" y="4256638"/>
                </a:cubicBezTo>
                <a:cubicBezTo>
                  <a:pt x="6645262" y="4293940"/>
                  <a:pt x="7261544" y="4766440"/>
                  <a:pt x="6928502" y="4722920"/>
                </a:cubicBezTo>
                <a:cubicBezTo>
                  <a:pt x="6928502" y="4722920"/>
                  <a:pt x="6928502" y="4722920"/>
                  <a:pt x="6564336" y="4558167"/>
                </a:cubicBezTo>
                <a:cubicBezTo>
                  <a:pt x="6723076" y="4673184"/>
                  <a:pt x="6813338" y="4726029"/>
                  <a:pt x="6775988" y="4741572"/>
                </a:cubicBezTo>
                <a:cubicBezTo>
                  <a:pt x="6660824" y="4654532"/>
                  <a:pt x="6542548" y="4611013"/>
                  <a:pt x="6439834" y="4564384"/>
                </a:cubicBezTo>
                <a:cubicBezTo>
                  <a:pt x="6439834" y="4564384"/>
                  <a:pt x="6439834" y="4564384"/>
                  <a:pt x="6676388" y="4738463"/>
                </a:cubicBezTo>
                <a:cubicBezTo>
                  <a:pt x="6156594" y="4455585"/>
                  <a:pt x="7498096" y="5307328"/>
                  <a:pt x="6937840" y="4993364"/>
                </a:cubicBezTo>
                <a:cubicBezTo>
                  <a:pt x="6937840" y="4993364"/>
                  <a:pt x="6937840" y="4993364"/>
                  <a:pt x="6551886" y="4788200"/>
                </a:cubicBezTo>
                <a:cubicBezTo>
                  <a:pt x="5512300" y="4539516"/>
                  <a:pt x="6635924" y="5571555"/>
                  <a:pt x="6259308" y="5726982"/>
                </a:cubicBezTo>
                <a:cubicBezTo>
                  <a:pt x="5848452" y="5580881"/>
                  <a:pt x="5054756" y="5182986"/>
                  <a:pt x="4917804" y="5195420"/>
                </a:cubicBezTo>
                <a:cubicBezTo>
                  <a:pt x="4917804" y="5195420"/>
                  <a:pt x="4917804" y="5195420"/>
                  <a:pt x="5425148" y="5484515"/>
                </a:cubicBezTo>
                <a:cubicBezTo>
                  <a:pt x="5546536" y="5615075"/>
                  <a:pt x="4995618" y="5254483"/>
                  <a:pt x="4790192" y="5204746"/>
                </a:cubicBezTo>
                <a:cubicBezTo>
                  <a:pt x="4790192" y="5204746"/>
                  <a:pt x="4790192" y="5204746"/>
                  <a:pt x="5412698" y="5534252"/>
                </a:cubicBezTo>
                <a:cubicBezTo>
                  <a:pt x="5412698" y="5534252"/>
                  <a:pt x="5412698" y="5534252"/>
                  <a:pt x="5471836" y="5689680"/>
                </a:cubicBezTo>
                <a:cubicBezTo>
                  <a:pt x="5471836" y="5689680"/>
                  <a:pt x="5471836" y="5689680"/>
                  <a:pt x="5353560" y="5602640"/>
                </a:cubicBezTo>
                <a:cubicBezTo>
                  <a:pt x="5356672" y="5649269"/>
                  <a:pt x="5468724" y="5761177"/>
                  <a:pt x="5792428" y="5944581"/>
                </a:cubicBezTo>
                <a:cubicBezTo>
                  <a:pt x="5506074" y="5789153"/>
                  <a:pt x="5288196" y="5655486"/>
                  <a:pt x="5253958" y="5689680"/>
                </a:cubicBezTo>
                <a:cubicBezTo>
                  <a:pt x="5994742" y="6112443"/>
                  <a:pt x="6013416" y="6205699"/>
                  <a:pt x="6088118" y="6323824"/>
                </a:cubicBezTo>
                <a:cubicBezTo>
                  <a:pt x="5997854" y="6270979"/>
                  <a:pt x="5910704" y="6249219"/>
                  <a:pt x="5801764" y="6168397"/>
                </a:cubicBezTo>
                <a:cubicBezTo>
                  <a:pt x="6673274" y="6830518"/>
                  <a:pt x="4961380" y="5950798"/>
                  <a:pt x="5885804" y="6637788"/>
                </a:cubicBezTo>
                <a:cubicBezTo>
                  <a:pt x="5885804" y="6637788"/>
                  <a:pt x="5885804" y="6637788"/>
                  <a:pt x="5795540" y="6581834"/>
                </a:cubicBezTo>
                <a:cubicBezTo>
                  <a:pt x="5241508" y="6395320"/>
                  <a:pt x="6000968" y="6877146"/>
                  <a:pt x="5518524" y="6743478"/>
                </a:cubicBezTo>
                <a:cubicBezTo>
                  <a:pt x="5518524" y="6743478"/>
                  <a:pt x="5518524" y="6743478"/>
                  <a:pt x="5898252" y="6954860"/>
                </a:cubicBezTo>
                <a:cubicBezTo>
                  <a:pt x="5755076" y="6939317"/>
                  <a:pt x="5739514" y="7004597"/>
                  <a:pt x="5957392" y="7203544"/>
                </a:cubicBezTo>
                <a:cubicBezTo>
                  <a:pt x="5957392" y="7203544"/>
                  <a:pt x="5957392" y="7203544"/>
                  <a:pt x="5832890" y="7122722"/>
                </a:cubicBezTo>
                <a:cubicBezTo>
                  <a:pt x="5832890" y="7122722"/>
                  <a:pt x="5832890" y="7122722"/>
                  <a:pt x="5851564" y="7184893"/>
                </a:cubicBezTo>
                <a:cubicBezTo>
                  <a:pt x="5851564" y="7184893"/>
                  <a:pt x="5851564" y="7184893"/>
                  <a:pt x="5761302" y="7128939"/>
                </a:cubicBezTo>
                <a:cubicBezTo>
                  <a:pt x="5870240" y="7212870"/>
                  <a:pt x="5708388" y="7169350"/>
                  <a:pt x="5926266" y="7334103"/>
                </a:cubicBezTo>
                <a:cubicBezTo>
                  <a:pt x="5926266" y="7334103"/>
                  <a:pt x="5926266" y="7334103"/>
                  <a:pt x="5836002" y="7281258"/>
                </a:cubicBezTo>
                <a:cubicBezTo>
                  <a:pt x="5655476" y="7206652"/>
                  <a:pt x="5748852" y="7290584"/>
                  <a:pt x="5895140" y="7402492"/>
                </a:cubicBezTo>
                <a:cubicBezTo>
                  <a:pt x="5895140" y="7402492"/>
                  <a:pt x="5895140" y="7402492"/>
                  <a:pt x="5571436" y="7250172"/>
                </a:cubicBezTo>
                <a:cubicBezTo>
                  <a:pt x="5994742" y="7573462"/>
                  <a:pt x="5403360" y="7355863"/>
                  <a:pt x="5923154" y="7719564"/>
                </a:cubicBezTo>
                <a:cubicBezTo>
                  <a:pt x="5944940" y="7874991"/>
                  <a:pt x="6038316" y="8086372"/>
                  <a:pt x="5920040" y="8167195"/>
                </a:cubicBezTo>
                <a:cubicBezTo>
                  <a:pt x="6072556" y="8561981"/>
                  <a:pt x="5334884" y="8220040"/>
                  <a:pt x="5023632" y="8341274"/>
                </a:cubicBezTo>
                <a:cubicBezTo>
                  <a:pt x="5117786" y="8627649"/>
                  <a:pt x="5616508" y="9053606"/>
                  <a:pt x="5618622" y="9214083"/>
                </a:cubicBezTo>
                <a:lnTo>
                  <a:pt x="5615948" y="9222028"/>
                </a:lnTo>
                <a:lnTo>
                  <a:pt x="5186348" y="9222028"/>
                </a:lnTo>
                <a:lnTo>
                  <a:pt x="5166784" y="9217953"/>
                </a:lnTo>
                <a:cubicBezTo>
                  <a:pt x="4876224" y="9151780"/>
                  <a:pt x="3569299" y="8765202"/>
                  <a:pt x="1254351" y="6814975"/>
                </a:cubicBezTo>
                <a:cubicBezTo>
                  <a:pt x="1649643" y="6976620"/>
                  <a:pt x="1718119" y="6954860"/>
                  <a:pt x="1478454" y="6721718"/>
                </a:cubicBezTo>
                <a:cubicBezTo>
                  <a:pt x="1478454" y="6721718"/>
                  <a:pt x="1478454" y="6721718"/>
                  <a:pt x="1104950" y="6528988"/>
                </a:cubicBezTo>
                <a:cubicBezTo>
                  <a:pt x="1378853" y="6625354"/>
                  <a:pt x="1114287" y="6423298"/>
                  <a:pt x="1058262" y="6339367"/>
                </a:cubicBezTo>
                <a:cubicBezTo>
                  <a:pt x="709658" y="6115551"/>
                  <a:pt x="600719" y="6121768"/>
                  <a:pt x="317478" y="5904170"/>
                </a:cubicBezTo>
                <a:cubicBezTo>
                  <a:pt x="326816" y="5798479"/>
                  <a:pt x="323703" y="5851324"/>
                  <a:pt x="333041" y="5745634"/>
                </a:cubicBezTo>
                <a:cubicBezTo>
                  <a:pt x="557144" y="5882410"/>
                  <a:pt x="491780" y="5901061"/>
                  <a:pt x="799921" y="6062706"/>
                </a:cubicBezTo>
                <a:cubicBezTo>
                  <a:pt x="658301" y="5972947"/>
                  <a:pt x="645365" y="5899847"/>
                  <a:pt x="381614" y="5741365"/>
                </a:cubicBezTo>
                <a:lnTo>
                  <a:pt x="341919" y="5718200"/>
                </a:lnTo>
                <a:lnTo>
                  <a:pt x="352422" y="5724080"/>
                </a:lnTo>
                <a:cubicBezTo>
                  <a:pt x="412605" y="5757776"/>
                  <a:pt x="508900" y="5811690"/>
                  <a:pt x="662970" y="5897953"/>
                </a:cubicBezTo>
                <a:cubicBezTo>
                  <a:pt x="541581" y="5807805"/>
                  <a:pt x="852834" y="5969449"/>
                  <a:pt x="852834" y="5944581"/>
                </a:cubicBezTo>
                <a:cubicBezTo>
                  <a:pt x="753233" y="5873084"/>
                  <a:pt x="588269" y="5770502"/>
                  <a:pt x="522906" y="5764285"/>
                </a:cubicBezTo>
                <a:cubicBezTo>
                  <a:pt x="385954" y="5627509"/>
                  <a:pt x="-18675" y="5316654"/>
                  <a:pt x="292578" y="5450321"/>
                </a:cubicBezTo>
                <a:cubicBezTo>
                  <a:pt x="295691" y="5400585"/>
                  <a:pt x="684758" y="5636834"/>
                  <a:pt x="996011" y="5798479"/>
                </a:cubicBezTo>
                <a:cubicBezTo>
                  <a:pt x="955548" y="5758068"/>
                  <a:pt x="768796" y="5627509"/>
                  <a:pt x="622507" y="5546686"/>
                </a:cubicBezTo>
                <a:cubicBezTo>
                  <a:pt x="622507" y="5546686"/>
                  <a:pt x="622507" y="5546686"/>
                  <a:pt x="669195" y="5565338"/>
                </a:cubicBezTo>
                <a:cubicBezTo>
                  <a:pt x="669195" y="5565338"/>
                  <a:pt x="669195" y="5565338"/>
                  <a:pt x="404629" y="5391259"/>
                </a:cubicBezTo>
                <a:cubicBezTo>
                  <a:pt x="967998" y="5602640"/>
                  <a:pt x="-112051" y="4887674"/>
                  <a:pt x="491780" y="5136358"/>
                </a:cubicBezTo>
                <a:cubicBezTo>
                  <a:pt x="550918" y="5195420"/>
                  <a:pt x="382842" y="5142575"/>
                  <a:pt x="731446" y="5341522"/>
                </a:cubicBezTo>
                <a:cubicBezTo>
                  <a:pt x="731446" y="5341522"/>
                  <a:pt x="731446" y="5341522"/>
                  <a:pt x="675420" y="5232723"/>
                </a:cubicBezTo>
                <a:cubicBezTo>
                  <a:pt x="756346" y="5310437"/>
                  <a:pt x="958660" y="5453430"/>
                  <a:pt x="1207663" y="5580881"/>
                </a:cubicBezTo>
                <a:cubicBezTo>
                  <a:pt x="1070712" y="5391259"/>
                  <a:pt x="628732" y="5043101"/>
                  <a:pt x="575819" y="4881456"/>
                </a:cubicBezTo>
                <a:cubicBezTo>
                  <a:pt x="1048924" y="5142575"/>
                  <a:pt x="706545" y="4865914"/>
                  <a:pt x="1080049" y="5033775"/>
                </a:cubicBezTo>
                <a:cubicBezTo>
                  <a:pt x="1002236" y="4993364"/>
                  <a:pt x="946210" y="4965387"/>
                  <a:pt x="905748" y="4940519"/>
                </a:cubicBezTo>
                <a:cubicBezTo>
                  <a:pt x="859059" y="4934302"/>
                  <a:pt x="771908" y="4890782"/>
                  <a:pt x="694095" y="4803743"/>
                </a:cubicBezTo>
                <a:cubicBezTo>
                  <a:pt x="722108" y="4819285"/>
                  <a:pt x="740783" y="4828611"/>
                  <a:pt x="762571" y="4841045"/>
                </a:cubicBezTo>
                <a:cubicBezTo>
                  <a:pt x="722108" y="4809960"/>
                  <a:pt x="672307" y="4775766"/>
                  <a:pt x="591381" y="4722920"/>
                </a:cubicBezTo>
                <a:cubicBezTo>
                  <a:pt x="787471" y="4800634"/>
                  <a:pt x="887072" y="4862805"/>
                  <a:pt x="921310" y="4900108"/>
                </a:cubicBezTo>
                <a:cubicBezTo>
                  <a:pt x="933760" y="4881456"/>
                  <a:pt x="896410" y="4828611"/>
                  <a:pt x="1160975" y="5002690"/>
                </a:cubicBezTo>
                <a:cubicBezTo>
                  <a:pt x="1357065" y="5043101"/>
                  <a:pt x="672307" y="4648315"/>
                  <a:pt x="544693" y="4533299"/>
                </a:cubicBezTo>
                <a:cubicBezTo>
                  <a:pt x="613169" y="4492888"/>
                  <a:pt x="610057" y="4461802"/>
                  <a:pt x="535356" y="4312592"/>
                </a:cubicBezTo>
                <a:cubicBezTo>
                  <a:pt x="535356" y="4312592"/>
                  <a:pt x="535356" y="4312592"/>
                  <a:pt x="610057" y="4365437"/>
                </a:cubicBezTo>
                <a:cubicBezTo>
                  <a:pt x="697208" y="4387197"/>
                  <a:pt x="1129850" y="4623447"/>
                  <a:pt x="1073824" y="4533299"/>
                </a:cubicBezTo>
                <a:cubicBezTo>
                  <a:pt x="-389067" y="3656687"/>
                  <a:pt x="1104950" y="4402740"/>
                  <a:pt x="684758" y="4039039"/>
                </a:cubicBezTo>
                <a:cubicBezTo>
                  <a:pt x="199202" y="3777921"/>
                  <a:pt x="432642" y="3843200"/>
                  <a:pt x="52913" y="3634927"/>
                </a:cubicBezTo>
                <a:cubicBezTo>
                  <a:pt x="554031" y="3796572"/>
                  <a:pt x="-277016" y="3227707"/>
                  <a:pt x="149402" y="3336506"/>
                </a:cubicBezTo>
                <a:cubicBezTo>
                  <a:pt x="149402" y="3336506"/>
                  <a:pt x="149402" y="3336506"/>
                  <a:pt x="186752" y="3364483"/>
                </a:cubicBezTo>
                <a:cubicBezTo>
                  <a:pt x="563369" y="3541671"/>
                  <a:pt x="326816" y="3314746"/>
                  <a:pt x="0" y="3097148"/>
                </a:cubicBezTo>
                <a:cubicBezTo>
                  <a:pt x="345491" y="3311638"/>
                  <a:pt x="485555" y="3327181"/>
                  <a:pt x="775021" y="3516802"/>
                </a:cubicBezTo>
                <a:cubicBezTo>
                  <a:pt x="305028" y="3221490"/>
                  <a:pt x="572706" y="3252575"/>
                  <a:pt x="572706" y="3252575"/>
                </a:cubicBezTo>
                <a:cubicBezTo>
                  <a:pt x="1020911" y="3485717"/>
                  <a:pt x="641182" y="3181079"/>
                  <a:pt x="999124" y="3330289"/>
                </a:cubicBezTo>
                <a:cubicBezTo>
                  <a:pt x="999124" y="3330289"/>
                  <a:pt x="999124" y="3330289"/>
                  <a:pt x="457542" y="2947937"/>
                </a:cubicBezTo>
                <a:cubicBezTo>
                  <a:pt x="457542" y="2947937"/>
                  <a:pt x="457542" y="2947937"/>
                  <a:pt x="834159" y="3190404"/>
                </a:cubicBezTo>
                <a:cubicBezTo>
                  <a:pt x="799921" y="3131342"/>
                  <a:pt x="1086274" y="3286770"/>
                  <a:pt x="1248126" y="3395569"/>
                </a:cubicBezTo>
                <a:cubicBezTo>
                  <a:pt x="1319715" y="3417329"/>
                  <a:pt x="1195213" y="3336506"/>
                  <a:pt x="1139188" y="3280552"/>
                </a:cubicBezTo>
                <a:cubicBezTo>
                  <a:pt x="1139188" y="3280552"/>
                  <a:pt x="1139188" y="3280552"/>
                  <a:pt x="1447328" y="3467065"/>
                </a:cubicBezTo>
                <a:cubicBezTo>
                  <a:pt x="1606068" y="3510585"/>
                  <a:pt x="849722" y="3059845"/>
                  <a:pt x="887072" y="3118908"/>
                </a:cubicBezTo>
                <a:cubicBezTo>
                  <a:pt x="52913" y="2550043"/>
                  <a:pt x="1347727" y="3324072"/>
                  <a:pt x="743896" y="2895092"/>
                </a:cubicBezTo>
                <a:cubicBezTo>
                  <a:pt x="743896" y="2895092"/>
                  <a:pt x="743896" y="2895092"/>
                  <a:pt x="299758" y="2624369"/>
                </a:cubicBezTo>
                <a:lnTo>
                  <a:pt x="295741" y="2621920"/>
                </a:lnTo>
                <a:lnTo>
                  <a:pt x="258691" y="2586902"/>
                </a:lnTo>
                <a:cubicBezTo>
                  <a:pt x="120416" y="2435257"/>
                  <a:pt x="1095028" y="3036143"/>
                  <a:pt x="712770" y="2727230"/>
                </a:cubicBezTo>
                <a:cubicBezTo>
                  <a:pt x="712770" y="2727230"/>
                  <a:pt x="712770" y="2727230"/>
                  <a:pt x="1036474" y="2910635"/>
                </a:cubicBezTo>
                <a:cubicBezTo>
                  <a:pt x="971111" y="2848464"/>
                  <a:pt x="996011" y="2836030"/>
                  <a:pt x="619394" y="2630865"/>
                </a:cubicBezTo>
                <a:cubicBezTo>
                  <a:pt x="756346" y="2618431"/>
                  <a:pt x="1145413" y="2730339"/>
                  <a:pt x="1400640" y="2804944"/>
                </a:cubicBezTo>
                <a:cubicBezTo>
                  <a:pt x="1319715" y="2702362"/>
                  <a:pt x="1101837" y="2658842"/>
                  <a:pt x="852834" y="2487872"/>
                </a:cubicBezTo>
                <a:cubicBezTo>
                  <a:pt x="410854" y="2177017"/>
                  <a:pt x="980448" y="2481655"/>
                  <a:pt x="1173426" y="2537609"/>
                </a:cubicBezTo>
                <a:cubicBezTo>
                  <a:pt x="1173426" y="2537609"/>
                  <a:pt x="1173426" y="2537609"/>
                  <a:pt x="837272" y="2360421"/>
                </a:cubicBezTo>
                <a:cubicBezTo>
                  <a:pt x="837272" y="2360421"/>
                  <a:pt x="837272" y="2360421"/>
                  <a:pt x="1039586" y="2366638"/>
                </a:cubicBezTo>
                <a:cubicBezTo>
                  <a:pt x="1039586" y="2366638"/>
                  <a:pt x="1039586" y="2366638"/>
                  <a:pt x="1301039" y="2531392"/>
                </a:cubicBezTo>
                <a:cubicBezTo>
                  <a:pt x="1301039" y="2531392"/>
                  <a:pt x="1301039" y="2531392"/>
                  <a:pt x="1375740" y="2500306"/>
                </a:cubicBezTo>
                <a:cubicBezTo>
                  <a:pt x="1164088" y="2360421"/>
                  <a:pt x="1179650" y="2400832"/>
                  <a:pt x="1064487" y="2357313"/>
                </a:cubicBezTo>
                <a:cubicBezTo>
                  <a:pt x="1192101" y="2351096"/>
                  <a:pt x="289466" y="1772905"/>
                  <a:pt x="924423" y="2052675"/>
                </a:cubicBezTo>
                <a:cubicBezTo>
                  <a:pt x="924423" y="2052675"/>
                  <a:pt x="924423" y="2052675"/>
                  <a:pt x="1235676" y="2242296"/>
                </a:cubicBezTo>
                <a:cubicBezTo>
                  <a:pt x="1145413" y="2189451"/>
                  <a:pt x="1132962" y="2192560"/>
                  <a:pt x="1173426" y="2223645"/>
                </a:cubicBezTo>
                <a:cubicBezTo>
                  <a:pt x="1643418" y="2568694"/>
                  <a:pt x="1509579" y="2354204"/>
                  <a:pt x="1743019" y="2484763"/>
                </a:cubicBezTo>
                <a:cubicBezTo>
                  <a:pt x="1350840" y="2239188"/>
                  <a:pt x="1699444" y="2366638"/>
                  <a:pt x="1176538" y="2040241"/>
                </a:cubicBezTo>
                <a:cubicBezTo>
                  <a:pt x="1964009" y="2347987"/>
                  <a:pt x="971111" y="1673431"/>
                  <a:pt x="1447328" y="1838185"/>
                </a:cubicBezTo>
                <a:cubicBezTo>
                  <a:pt x="1696331" y="2006047"/>
                  <a:pt x="1668318" y="1928333"/>
                  <a:pt x="1942222" y="2086869"/>
                </a:cubicBezTo>
                <a:cubicBezTo>
                  <a:pt x="2172549" y="2170800"/>
                  <a:pt x="1562492" y="1835076"/>
                  <a:pt x="1649643" y="1844402"/>
                </a:cubicBezTo>
                <a:cubicBezTo>
                  <a:pt x="1649643" y="1844402"/>
                  <a:pt x="1649643" y="1844402"/>
                  <a:pt x="2104073" y="2062001"/>
                </a:cubicBezTo>
                <a:cubicBezTo>
                  <a:pt x="1515804" y="1629912"/>
                  <a:pt x="2726580" y="2351096"/>
                  <a:pt x="2502478" y="2127280"/>
                </a:cubicBezTo>
                <a:cubicBezTo>
                  <a:pt x="1964009" y="1760471"/>
                  <a:pt x="3016046" y="2276490"/>
                  <a:pt x="2465127" y="1869270"/>
                </a:cubicBezTo>
                <a:cubicBezTo>
                  <a:pt x="2465127" y="1869270"/>
                  <a:pt x="2465127" y="1869270"/>
                  <a:pt x="2788831" y="2052675"/>
                </a:cubicBezTo>
                <a:cubicBezTo>
                  <a:pt x="2539828" y="1838185"/>
                  <a:pt x="3174785" y="2164583"/>
                  <a:pt x="3003596" y="2009155"/>
                </a:cubicBezTo>
                <a:cubicBezTo>
                  <a:pt x="3339750" y="2186342"/>
                  <a:pt x="3174785" y="2121063"/>
                  <a:pt x="3588752" y="2354204"/>
                </a:cubicBezTo>
                <a:cubicBezTo>
                  <a:pt x="3327300" y="2149040"/>
                  <a:pt x="4273510" y="2758316"/>
                  <a:pt x="3918681" y="2518957"/>
                </a:cubicBezTo>
                <a:cubicBezTo>
                  <a:pt x="4341986" y="2677493"/>
                  <a:pt x="2623867" y="1620586"/>
                  <a:pt x="2757706" y="1617478"/>
                </a:cubicBezTo>
                <a:cubicBezTo>
                  <a:pt x="2278375" y="1259994"/>
                  <a:pt x="3604315" y="1940767"/>
                  <a:pt x="2816844" y="1477593"/>
                </a:cubicBezTo>
                <a:cubicBezTo>
                  <a:pt x="2816844" y="1477593"/>
                  <a:pt x="2816844" y="1477593"/>
                  <a:pt x="2735918" y="1474484"/>
                </a:cubicBezTo>
                <a:cubicBezTo>
                  <a:pt x="2735918" y="1474484"/>
                  <a:pt x="2735918" y="1474484"/>
                  <a:pt x="2717243" y="1350142"/>
                </a:cubicBezTo>
                <a:cubicBezTo>
                  <a:pt x="2717243" y="1350142"/>
                  <a:pt x="2717243" y="1350142"/>
                  <a:pt x="3009821" y="1511787"/>
                </a:cubicBezTo>
                <a:cubicBezTo>
                  <a:pt x="2832406" y="1362576"/>
                  <a:pt x="3271274" y="1502461"/>
                  <a:pt x="2832406" y="1194715"/>
                </a:cubicBezTo>
                <a:cubicBezTo>
                  <a:pt x="2854194" y="1207149"/>
                  <a:pt x="2885320" y="1219583"/>
                  <a:pt x="2944458" y="1250668"/>
                </a:cubicBezTo>
                <a:cubicBezTo>
                  <a:pt x="2732805" y="1070373"/>
                  <a:pt x="3137435" y="1284863"/>
                  <a:pt x="2692342" y="977116"/>
                </a:cubicBezTo>
                <a:cubicBezTo>
                  <a:pt x="2692342" y="977116"/>
                  <a:pt x="2692342" y="977116"/>
                  <a:pt x="2810619" y="1051721"/>
                </a:cubicBezTo>
                <a:cubicBezTo>
                  <a:pt x="2156986" y="585438"/>
                  <a:pt x="2446452" y="545027"/>
                  <a:pt x="2393539" y="370949"/>
                </a:cubicBezTo>
                <a:cubicBezTo>
                  <a:pt x="2832406" y="613416"/>
                  <a:pt x="2701680" y="457988"/>
                  <a:pt x="2633204" y="355406"/>
                </a:cubicBezTo>
                <a:cubicBezTo>
                  <a:pt x="2636317" y="377165"/>
                  <a:pt x="2841744" y="495290"/>
                  <a:pt x="2900882" y="532593"/>
                </a:cubicBezTo>
                <a:cubicBezTo>
                  <a:pt x="2421552" y="175110"/>
                  <a:pt x="3514052" y="706672"/>
                  <a:pt x="2975583" y="311886"/>
                </a:cubicBezTo>
                <a:cubicBezTo>
                  <a:pt x="2975583" y="311886"/>
                  <a:pt x="2975583" y="311886"/>
                  <a:pt x="3037834" y="349189"/>
                </a:cubicBezTo>
                <a:cubicBezTo>
                  <a:pt x="3293062" y="461096"/>
                  <a:pt x="2667442" y="4139"/>
                  <a:pt x="3420676" y="417577"/>
                </a:cubicBezTo>
                <a:cubicBezTo>
                  <a:pt x="2995815" y="100505"/>
                  <a:pt x="2947376" y="3751"/>
                  <a:pt x="3099404" y="10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12324105" y="4678264"/>
            <a:ext cx="483492" cy="482882"/>
          </a:xfrm>
          <a:custGeom>
            <a:avLst/>
            <a:gdLst>
              <a:gd name="connsiteX0" fmla="*/ 3043136 w 6086272"/>
              <a:gd name="connsiteY0" fmla="*/ 0 h 6080164"/>
              <a:gd name="connsiteX1" fmla="*/ 3919290 w 6086272"/>
              <a:gd name="connsiteY1" fmla="*/ 361892 h 6080164"/>
              <a:gd name="connsiteX2" fmla="*/ 5724016 w 6086272"/>
              <a:gd name="connsiteY2" fmla="*/ 2164808 h 6080164"/>
              <a:gd name="connsiteX3" fmla="*/ 5724016 w 6086272"/>
              <a:gd name="connsiteY3" fmla="*/ 3915356 h 6080164"/>
              <a:gd name="connsiteX4" fmla="*/ 3919290 w 6086272"/>
              <a:gd name="connsiteY4" fmla="*/ 5718272 h 6080164"/>
              <a:gd name="connsiteX5" fmla="*/ 2166982 w 6086272"/>
              <a:gd name="connsiteY5" fmla="*/ 5718272 h 6080164"/>
              <a:gd name="connsiteX6" fmla="*/ 362256 w 6086272"/>
              <a:gd name="connsiteY6" fmla="*/ 3915356 h 6080164"/>
              <a:gd name="connsiteX7" fmla="*/ 362256 w 6086272"/>
              <a:gd name="connsiteY7" fmla="*/ 2164808 h 6080164"/>
              <a:gd name="connsiteX8" fmla="*/ 2166982 w 6086272"/>
              <a:gd name="connsiteY8" fmla="*/ 361892 h 6080164"/>
              <a:gd name="connsiteX9" fmla="*/ 3043136 w 6086272"/>
              <a:gd name="connsiteY9" fmla="*/ 0 h 608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272" h="6080164">
                <a:moveTo>
                  <a:pt x="3043136" y="0"/>
                </a:moveTo>
                <a:cubicBezTo>
                  <a:pt x="3360461" y="0"/>
                  <a:pt x="3677786" y="120631"/>
                  <a:pt x="3919290" y="361892"/>
                </a:cubicBezTo>
                <a:cubicBezTo>
                  <a:pt x="5724016" y="2164808"/>
                  <a:pt x="5724016" y="2164808"/>
                  <a:pt x="5724016" y="2164808"/>
                </a:cubicBezTo>
                <a:cubicBezTo>
                  <a:pt x="6207024" y="2647331"/>
                  <a:pt x="6207024" y="3432833"/>
                  <a:pt x="5724016" y="3915356"/>
                </a:cubicBezTo>
                <a:cubicBezTo>
                  <a:pt x="3919290" y="5718272"/>
                  <a:pt x="3919290" y="5718272"/>
                  <a:pt x="3919290" y="5718272"/>
                </a:cubicBezTo>
                <a:cubicBezTo>
                  <a:pt x="3436282" y="6200795"/>
                  <a:pt x="2649990" y="6200795"/>
                  <a:pt x="2166982" y="5718272"/>
                </a:cubicBezTo>
                <a:cubicBezTo>
                  <a:pt x="362256" y="3915356"/>
                  <a:pt x="362256" y="3915356"/>
                  <a:pt x="362256" y="3915356"/>
                </a:cubicBezTo>
                <a:cubicBezTo>
                  <a:pt x="-120752" y="3432833"/>
                  <a:pt x="-120752" y="2647331"/>
                  <a:pt x="362256" y="2164808"/>
                </a:cubicBezTo>
                <a:cubicBezTo>
                  <a:pt x="2166982" y="361892"/>
                  <a:pt x="2166982" y="361892"/>
                  <a:pt x="2166982" y="361892"/>
                </a:cubicBezTo>
                <a:cubicBezTo>
                  <a:pt x="2408486" y="120631"/>
                  <a:pt x="2725811" y="0"/>
                  <a:pt x="304313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ront Pag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6AEF-8449-47F5-84BF-D9515D457A3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FBB67E-940D-4D0E-8A24-30D87E4FD74B}"/>
              </a:ext>
            </a:extLst>
          </p:cNvPr>
          <p:cNvSpPr/>
          <p:nvPr userDrawn="1"/>
        </p:nvSpPr>
        <p:spPr>
          <a:xfrm>
            <a:off x="0" y="1"/>
            <a:ext cx="12192000" cy="6855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988" tIns="22494" rIns="44988" bIns="22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5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501D4-9ACD-4439-B0C3-8D95D2B53D7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5C68-1761-4A9A-ABDB-BEA53946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4" r:id="rId19"/>
    <p:sldLayoutId id="2147483806" r:id="rId20"/>
    <p:sldLayoutId id="2147483807" r:id="rId21"/>
    <p:sldLayoutId id="2147483820" r:id="rId22"/>
    <p:sldLayoutId id="2147483821" r:id="rId23"/>
    <p:sldLayoutId id="2147483834" r:id="rId24"/>
    <p:sldLayoutId id="2147483835" r:id="rId25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tx2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/>
        </p:nvSpPr>
        <p:spPr>
          <a:xfrm>
            <a:off x="3517872" y="3303146"/>
            <a:ext cx="1052160" cy="1051886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4570032" y="3303146"/>
            <a:ext cx="1052160" cy="1051886"/>
          </a:xfrm>
          <a:prstGeom prst="ellipse">
            <a:avLst/>
          </a:prstGeom>
          <a:solidFill>
            <a:schemeClr val="accent2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االاغنام وتقسيمها</a:t>
            </a:r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5622192" y="3303146"/>
            <a:ext cx="1052160" cy="1051886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الماشيه ثنائيه </a:t>
            </a:r>
          </a:p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الغرض</a:t>
            </a:r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6674352" y="3303146"/>
            <a:ext cx="1052160" cy="1051886"/>
          </a:xfrm>
          <a:prstGeom prst="ellipse">
            <a:avLst/>
          </a:prstGeom>
          <a:solidFill>
            <a:schemeClr val="accent4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تقسيم الماشيه</a:t>
            </a:r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7726512" y="3303146"/>
            <a:ext cx="1052160" cy="1051886"/>
          </a:xfrm>
          <a:prstGeom prst="ellipse">
            <a:avLst/>
          </a:prstGeom>
          <a:solidFill>
            <a:schemeClr val="accent5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موضع حيوانات </a:t>
            </a:r>
          </a:p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المزرعه </a:t>
            </a:r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86ABBD8-39F5-4897-B5F7-7073E1DB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CCF1043-6090-40D0-A828-F312B6E2BB48}"/>
              </a:ext>
            </a:extLst>
          </p:cNvPr>
          <p:cNvSpPr/>
          <p:nvPr/>
        </p:nvSpPr>
        <p:spPr>
          <a:xfrm>
            <a:off x="1294152" y="4534762"/>
            <a:ext cx="9603701" cy="1094530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2400" dirty="0"/>
              <a:t>اعداد/ الهيئه المعاونه لقسم الانتاج الحيواني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              تحت اشراف أ.د/ جمال سلومة و.د/احمد النحاس و.د/محمد يوسف العارف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8774157-D337-49C5-B292-11F6E4BE8E3A}"/>
              </a:ext>
            </a:extLst>
          </p:cNvPr>
          <p:cNvSpPr/>
          <p:nvPr/>
        </p:nvSpPr>
        <p:spPr>
          <a:xfrm>
            <a:off x="1294152" y="1127800"/>
            <a:ext cx="9603701" cy="1855243"/>
          </a:xfrm>
          <a:prstGeom prst="rect">
            <a:avLst/>
          </a:prstGeom>
        </p:spPr>
        <p:txBody>
          <a:bodyPr wrap="square" lIns="45720" tIns="22860" rIns="45720" bIns="22860" anchor="t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EG" sz="3600" spc="-150" dirty="0">
                <a:latin typeface="+mj-lt"/>
              </a:rPr>
              <a:t>الدروس العملية لمقررأساسيات الانتاج الحيواني</a:t>
            </a:r>
            <a:br>
              <a:rPr lang="ar-EG" sz="3600" spc="-150" dirty="0">
                <a:latin typeface="+mj-lt"/>
              </a:rPr>
            </a:br>
            <a:r>
              <a:rPr lang="ar-EG" sz="3600" spc="-150" dirty="0">
                <a:latin typeface="+mj-lt"/>
              </a:rPr>
              <a:t>لطلاب المستوى الاول</a:t>
            </a:r>
            <a:endParaRPr lang="en-US" sz="3600" spc="-150" dirty="0">
              <a:latin typeface="+mj-lt"/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517872" y="3303146"/>
            <a:ext cx="1052160" cy="105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الذبح</a:t>
            </a:r>
            <a:endParaRPr lang="ru-RU" sz="1600" spc="-75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09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C86D7497-EAAC-4915-8B00-21FFDE1BBC27}"/>
              </a:ext>
            </a:extLst>
          </p:cNvPr>
          <p:cNvSpPr/>
          <p:nvPr/>
        </p:nvSpPr>
        <p:spPr>
          <a:xfrm>
            <a:off x="2690192" y="0"/>
            <a:ext cx="6202017" cy="141798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/>
              <a:t>تصنيف العائله الجمليه</a:t>
            </a:r>
            <a:endParaRPr lang="en-US" sz="4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7BAABA3F-149D-4C7E-8711-4C2180EAA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710735"/>
              </p:ext>
            </p:extLst>
          </p:nvPr>
        </p:nvGraphicFramePr>
        <p:xfrm>
          <a:off x="-1" y="1417982"/>
          <a:ext cx="12191999" cy="544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209D36-BC6D-4050-841E-E87C5F7486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6" y="2563092"/>
            <a:ext cx="3526415" cy="2277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9C21DA-E043-44D4-A9E5-D771B629F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88" y="2563093"/>
            <a:ext cx="3693535" cy="23422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95187">
            <a:off x="5993573" y="3634605"/>
            <a:ext cx="2209039" cy="788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685196">
            <a:off x="3905203" y="3717525"/>
            <a:ext cx="2113329" cy="788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4821676-48F1-435B-9328-BF2E387E8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46306"/>
              </p:ext>
            </p:extLst>
          </p:nvPr>
        </p:nvGraphicFramePr>
        <p:xfrm>
          <a:off x="0" y="451894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C0D219F-EC87-491E-8974-D32DD0287315}"/>
              </a:ext>
            </a:extLst>
          </p:cNvPr>
          <p:cNvSpPr/>
          <p:nvPr/>
        </p:nvSpPr>
        <p:spPr>
          <a:xfrm>
            <a:off x="53018" y="2938275"/>
            <a:ext cx="1914966" cy="1390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Sub</a:t>
            </a:r>
            <a:r>
              <a:rPr lang="ar-EG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order:</a:t>
            </a:r>
            <a:endParaRPr lang="ar-EG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Pecora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4458DE2-8809-4F23-8C98-DA9BB376D30B}"/>
              </a:ext>
            </a:extLst>
          </p:cNvPr>
          <p:cNvCxnSpPr>
            <a:cxnSpLocks/>
          </p:cNvCxnSpPr>
          <p:nvPr/>
        </p:nvCxnSpPr>
        <p:spPr>
          <a:xfrm flipV="1">
            <a:off x="3200404" y="2617639"/>
            <a:ext cx="1749287" cy="8978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C8D493C6-1402-4F1D-BEAB-E76F2F2C7E67}"/>
              </a:ext>
            </a:extLst>
          </p:cNvPr>
          <p:cNvCxnSpPr>
            <a:cxnSpLocks/>
          </p:cNvCxnSpPr>
          <p:nvPr/>
        </p:nvCxnSpPr>
        <p:spPr>
          <a:xfrm>
            <a:off x="3352798" y="3531180"/>
            <a:ext cx="1391455" cy="135674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E7D64C9-9697-4E95-A645-4195D3588513}"/>
              </a:ext>
            </a:extLst>
          </p:cNvPr>
          <p:cNvSpPr/>
          <p:nvPr/>
        </p:nvSpPr>
        <p:spPr>
          <a:xfrm>
            <a:off x="2458285" y="2938275"/>
            <a:ext cx="1285461" cy="1219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Family:</a:t>
            </a:r>
          </a:p>
          <a:p>
            <a:pPr algn="ctr"/>
            <a:r>
              <a:rPr lang="en-US" sz="2400" dirty="0"/>
              <a:t>Bovidae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4B0AEDA-9947-44A6-8781-605DEE41B249}"/>
              </a:ext>
            </a:extLst>
          </p:cNvPr>
          <p:cNvSpPr/>
          <p:nvPr/>
        </p:nvSpPr>
        <p:spPr>
          <a:xfrm>
            <a:off x="4744253" y="2287373"/>
            <a:ext cx="1311966" cy="76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Sub family: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Bovini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9123C48-3D71-4001-995F-C8B34A5734BA}"/>
              </a:ext>
            </a:extLst>
          </p:cNvPr>
          <p:cNvSpPr/>
          <p:nvPr/>
        </p:nvSpPr>
        <p:spPr>
          <a:xfrm>
            <a:off x="4764135" y="4567548"/>
            <a:ext cx="1371606" cy="89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Sub family: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Caprini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4FEC523-2E71-415D-94F1-D42BEAFA88C6}"/>
              </a:ext>
            </a:extLst>
          </p:cNvPr>
          <p:cNvCxnSpPr>
            <a:cxnSpLocks/>
          </p:cNvCxnSpPr>
          <p:nvPr/>
        </p:nvCxnSpPr>
        <p:spPr>
          <a:xfrm flipV="1">
            <a:off x="6023083" y="1392618"/>
            <a:ext cx="1517370" cy="1319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400B746-EAD8-4422-B672-C3FB94F4431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056219" y="2530648"/>
            <a:ext cx="2083899" cy="14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48F27ED-EE7F-4672-8A14-7FD03A1932D9}"/>
              </a:ext>
            </a:extLst>
          </p:cNvPr>
          <p:cNvCxnSpPr>
            <a:cxnSpLocks/>
            <a:stCxn id="19" idx="3"/>
            <a:endCxn id="37" idx="1"/>
          </p:cNvCxnSpPr>
          <p:nvPr/>
        </p:nvCxnSpPr>
        <p:spPr>
          <a:xfrm>
            <a:off x="6056219" y="2671686"/>
            <a:ext cx="2987531" cy="898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CD28EC2-B2B3-4E6C-AF8D-564FDC03D7E1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 flipV="1">
            <a:off x="6135741" y="4615028"/>
            <a:ext cx="1484258" cy="40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0829B3C-3AE4-4946-8521-EA1A85D4C08B}"/>
              </a:ext>
            </a:extLst>
          </p:cNvPr>
          <p:cNvCxnSpPr>
            <a:cxnSpLocks/>
          </p:cNvCxnSpPr>
          <p:nvPr/>
        </p:nvCxnSpPr>
        <p:spPr>
          <a:xfrm>
            <a:off x="6155623" y="5072228"/>
            <a:ext cx="1410467" cy="102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D45839F-5343-4E7C-BA68-DB77DF6F727C}"/>
              </a:ext>
            </a:extLst>
          </p:cNvPr>
          <p:cNvSpPr/>
          <p:nvPr/>
        </p:nvSpPr>
        <p:spPr>
          <a:xfrm>
            <a:off x="7549984" y="880875"/>
            <a:ext cx="20838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Group1:Bovina</a:t>
            </a:r>
          </a:p>
          <a:p>
            <a:pPr algn="ctr"/>
            <a:r>
              <a:rPr lang="ar-EG" sz="2000" dirty="0">
                <a:solidFill>
                  <a:srgbClr val="FF0000"/>
                </a:solidFill>
              </a:rPr>
              <a:t>مجموعه:الماشيه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F165252F-ECB5-4B9F-AC07-39F213C2A7AE}"/>
              </a:ext>
            </a:extLst>
          </p:cNvPr>
          <p:cNvSpPr/>
          <p:nvPr/>
        </p:nvSpPr>
        <p:spPr>
          <a:xfrm>
            <a:off x="8140118" y="2023875"/>
            <a:ext cx="20838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Gr2:Bubalina</a:t>
            </a:r>
          </a:p>
          <a:p>
            <a:pPr algn="ctr"/>
            <a:r>
              <a:rPr lang="ar-EG" sz="2000" dirty="0"/>
              <a:t>الجاموس الاسيوي</a:t>
            </a:r>
            <a:endParaRPr lang="en-US" sz="20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349169E-8213-4988-B54F-0174BC145BF7}"/>
              </a:ext>
            </a:extLst>
          </p:cNvPr>
          <p:cNvSpPr/>
          <p:nvPr/>
        </p:nvSpPr>
        <p:spPr>
          <a:xfrm>
            <a:off x="9043750" y="3112717"/>
            <a:ext cx="2499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Gr3:Syncerus caffer</a:t>
            </a:r>
          </a:p>
          <a:p>
            <a:pPr algn="ctr"/>
            <a:r>
              <a:rPr lang="ar-EG" sz="2000" dirty="0">
                <a:solidFill>
                  <a:schemeClr val="tx1"/>
                </a:solidFill>
              </a:rPr>
              <a:t>الجاموس الافريقي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69B230F9-7C90-4C58-8406-0CA25059D0F2}"/>
              </a:ext>
            </a:extLst>
          </p:cNvPr>
          <p:cNvSpPr/>
          <p:nvPr/>
        </p:nvSpPr>
        <p:spPr>
          <a:xfrm>
            <a:off x="7619999" y="4157828"/>
            <a:ext cx="15057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/>
              <a:t>Gr1:Caprina</a:t>
            </a:r>
          </a:p>
          <a:p>
            <a:pPr algn="ctr" rtl="1"/>
            <a:r>
              <a:rPr lang="ar-EG" dirty="0"/>
              <a:t>مجموعه:الماعز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AFD3499F-A886-4AB0-87D0-1C1E51290E8C}"/>
              </a:ext>
            </a:extLst>
          </p:cNvPr>
          <p:cNvSpPr/>
          <p:nvPr/>
        </p:nvSpPr>
        <p:spPr>
          <a:xfrm>
            <a:off x="7609997" y="5619694"/>
            <a:ext cx="157369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Gr2:Ovina</a:t>
            </a:r>
          </a:p>
          <a:p>
            <a:pPr algn="ctr"/>
            <a:r>
              <a:rPr lang="ar-EG" dirty="0"/>
              <a:t>الاغنام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EBA5426B-EC5C-4A73-9501-EEF017AA077E}"/>
              </a:ext>
            </a:extLst>
          </p:cNvPr>
          <p:cNvCxnSpPr>
            <a:cxnSpLocks/>
          </p:cNvCxnSpPr>
          <p:nvPr/>
        </p:nvCxnSpPr>
        <p:spPr>
          <a:xfrm>
            <a:off x="1881829" y="3531180"/>
            <a:ext cx="549951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croll: Horizontal 66">
            <a:extLst>
              <a:ext uri="{FF2B5EF4-FFF2-40B4-BE49-F238E27FC236}">
                <a16:creationId xmlns="" xmlns:a16="http://schemas.microsoft.com/office/drawing/2014/main" id="{D6787CAE-C14F-4F86-9999-9A974AE72E60}"/>
              </a:ext>
            </a:extLst>
          </p:cNvPr>
          <p:cNvSpPr/>
          <p:nvPr/>
        </p:nvSpPr>
        <p:spPr>
          <a:xfrm>
            <a:off x="2259955" y="-65442"/>
            <a:ext cx="4617915" cy="1289272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chemeClr val="bg1">
                    <a:lumMod val="50000"/>
                  </a:schemeClr>
                </a:solidFill>
              </a:rPr>
              <a:t>عائله المجترات الحقيقيه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CF1BE29-1854-4322-9DB0-232A2C1EA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363797"/>
              </p:ext>
            </p:extLst>
          </p:nvPr>
        </p:nvGraphicFramePr>
        <p:xfrm>
          <a:off x="-1" y="878294"/>
          <a:ext cx="12192000" cy="570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1B2B062-B6E3-4AE3-8938-13B504E74362}"/>
              </a:ext>
            </a:extLst>
          </p:cNvPr>
          <p:cNvCxnSpPr>
            <a:cxnSpLocks/>
          </p:cNvCxnSpPr>
          <p:nvPr/>
        </p:nvCxnSpPr>
        <p:spPr>
          <a:xfrm>
            <a:off x="8597649" y="3428999"/>
            <a:ext cx="0" cy="91440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063C6AF-4E2A-4CD8-B0FB-26900B969DB8}"/>
              </a:ext>
            </a:extLst>
          </p:cNvPr>
          <p:cNvCxnSpPr>
            <a:cxnSpLocks/>
          </p:cNvCxnSpPr>
          <p:nvPr/>
        </p:nvCxnSpPr>
        <p:spPr>
          <a:xfrm>
            <a:off x="5971309" y="3428999"/>
            <a:ext cx="262634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uble Wave 28">
            <a:extLst>
              <a:ext uri="{FF2B5EF4-FFF2-40B4-BE49-F238E27FC236}">
                <a16:creationId xmlns="" xmlns:a16="http://schemas.microsoft.com/office/drawing/2014/main" id="{74CA67C4-77F6-4E26-8312-BA45CF33E522}"/>
              </a:ext>
            </a:extLst>
          </p:cNvPr>
          <p:cNvSpPr/>
          <p:nvPr/>
        </p:nvSpPr>
        <p:spPr>
          <a:xfrm>
            <a:off x="2064327" y="1"/>
            <a:ext cx="7453745" cy="87829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تقسيم مجموعه الماشيه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="" xmlns:a16="http://schemas.microsoft.com/office/drawing/2014/main" id="{F46CF1CA-73CF-470E-9558-1EA60BB61B8A}"/>
              </a:ext>
            </a:extLst>
          </p:cNvPr>
          <p:cNvSpPr/>
          <p:nvPr/>
        </p:nvSpPr>
        <p:spPr>
          <a:xfrm>
            <a:off x="4675908" y="655638"/>
            <a:ext cx="2840182" cy="1006906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G:BOS</a:t>
            </a:r>
          </a:p>
        </p:txBody>
      </p:sp>
      <p:sp>
        <p:nvSpPr>
          <p:cNvPr id="7" name="Arrow: Quad 6">
            <a:extLst>
              <a:ext uri="{FF2B5EF4-FFF2-40B4-BE49-F238E27FC236}">
                <a16:creationId xmlns="" xmlns:a16="http://schemas.microsoft.com/office/drawing/2014/main" id="{5378FD62-1044-49EE-AB88-C345F611F349}"/>
              </a:ext>
            </a:extLst>
          </p:cNvPr>
          <p:cNvSpPr/>
          <p:nvPr/>
        </p:nvSpPr>
        <p:spPr>
          <a:xfrm>
            <a:off x="3096491" y="1662544"/>
            <a:ext cx="5999017" cy="3532909"/>
          </a:xfrm>
          <a:prstGeom prst="quad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44D190B-C582-4904-A36A-96231C1A5019}"/>
              </a:ext>
            </a:extLst>
          </p:cNvPr>
          <p:cNvSpPr/>
          <p:nvPr/>
        </p:nvSpPr>
        <p:spPr>
          <a:xfrm>
            <a:off x="9095508" y="2971798"/>
            <a:ext cx="2736275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Bos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</a:rPr>
              <a:t>tutarus</a:t>
            </a:r>
          </a:p>
          <a:p>
            <a:pPr algn="ctr"/>
            <a:r>
              <a:rPr lang="ar-EG" sz="2400" dirty="0">
                <a:solidFill>
                  <a:schemeClr val="bg1"/>
                </a:solidFill>
              </a:rPr>
              <a:t>الماشيه الاوروبيه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935AB0C-D33D-456A-82E8-AB624B0BA710}"/>
              </a:ext>
            </a:extLst>
          </p:cNvPr>
          <p:cNvSpPr/>
          <p:nvPr/>
        </p:nvSpPr>
        <p:spPr>
          <a:xfrm>
            <a:off x="457200" y="2971798"/>
            <a:ext cx="2639291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Bos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</a:rPr>
              <a:t>indicus</a:t>
            </a:r>
          </a:p>
          <a:p>
            <a:pPr algn="ctr"/>
            <a:r>
              <a:rPr lang="ar-EG" sz="2400" dirty="0">
                <a:solidFill>
                  <a:schemeClr val="bg1"/>
                </a:solidFill>
              </a:rPr>
              <a:t>الماشيه الهنديه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CCA5642-E7AF-4B8A-8D50-3DAA5D55F772}"/>
              </a:ext>
            </a:extLst>
          </p:cNvPr>
          <p:cNvSpPr/>
          <p:nvPr/>
        </p:nvSpPr>
        <p:spPr>
          <a:xfrm>
            <a:off x="4475020" y="5188536"/>
            <a:ext cx="3311236" cy="11914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Bos</a:t>
            </a:r>
            <a:r>
              <a:rPr lang="en-US" sz="2400" dirty="0"/>
              <a:t> </a:t>
            </a:r>
            <a:r>
              <a:rPr lang="en-US" sz="2400" b="1" i="1" u="sng" dirty="0">
                <a:solidFill>
                  <a:schemeClr val="tx1"/>
                </a:solidFill>
              </a:rPr>
              <a:t>primigenius</a:t>
            </a:r>
          </a:p>
          <a:p>
            <a:pPr algn="ctr"/>
            <a:r>
              <a:rPr lang="ar-EG" sz="2400" dirty="0">
                <a:solidFill>
                  <a:schemeClr val="bg1"/>
                </a:solidFill>
              </a:rPr>
              <a:t>الاصل البعيد للماشيه المستأنسه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BA16122D-01A7-4FC3-82DE-1BE0DCFC6A15}"/>
              </a:ext>
            </a:extLst>
          </p:cNvPr>
          <p:cNvSpPr/>
          <p:nvPr/>
        </p:nvSpPr>
        <p:spPr>
          <a:xfrm flipH="1">
            <a:off x="7620000" y="0"/>
            <a:ext cx="4433452" cy="99060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FFFF00"/>
                </a:solidFill>
              </a:rPr>
              <a:t>تصنيف العائله الابقار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253D9F7-35DE-4C2F-B04A-F6613FFD4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3" y="3921692"/>
            <a:ext cx="3311235" cy="1962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2F9E44-2B31-48CE-93BD-77223EF84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1691"/>
            <a:ext cx="3131127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8881E57D-6DB1-4EE7-9177-430F41DB05FB}"/>
              </a:ext>
            </a:extLst>
          </p:cNvPr>
          <p:cNvSpPr/>
          <p:nvPr/>
        </p:nvSpPr>
        <p:spPr>
          <a:xfrm flipH="1">
            <a:off x="8276897" y="230842"/>
            <a:ext cx="3915102" cy="1408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تقسيم مجموعه الجاموس</a:t>
            </a:r>
            <a:endParaRPr lang="en-US" sz="2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5D44749-91DD-4CB4-A391-24249FBE1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243687"/>
              </p:ext>
            </p:extLst>
          </p:nvPr>
        </p:nvGraphicFramePr>
        <p:xfrm>
          <a:off x="1" y="1034407"/>
          <a:ext cx="12191998" cy="510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63860E0-A319-46FF-9133-225C8F43C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7" y="4433455"/>
            <a:ext cx="4516582" cy="24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05D59-9141-45DB-B539-BE35D3D8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88B193-3BFA-4A25-B623-278C75A6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C52DE657-963B-42B0-B80C-1EEB7C6CBE89}"/>
              </a:ext>
            </a:extLst>
          </p:cNvPr>
          <p:cNvSpPr/>
          <p:nvPr/>
        </p:nvSpPr>
        <p:spPr>
          <a:xfrm>
            <a:off x="2937163" y="-25467"/>
            <a:ext cx="6747164" cy="131618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/>
              <a:t>تقسيم مجموعه الاغنام </a:t>
            </a:r>
            <a:endParaRPr lang="en-US" sz="4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200FD45D-0D82-40AF-A4B7-C0ADDA044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87848"/>
              </p:ext>
            </p:extLst>
          </p:nvPr>
        </p:nvGraphicFramePr>
        <p:xfrm>
          <a:off x="0" y="1016071"/>
          <a:ext cx="12192000" cy="584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A6EA87-D493-46F4-BCD2-C645BCD42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6523"/>
            <a:ext cx="3228109" cy="31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DE303-BE41-4EFB-8E4A-A27687F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4CFE2E-524A-45D2-BB09-0AE2738A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0989C7C5-55C9-4C20-BC30-0E6BC9DF623F}"/>
              </a:ext>
            </a:extLst>
          </p:cNvPr>
          <p:cNvSpPr/>
          <p:nvPr/>
        </p:nvSpPr>
        <p:spPr>
          <a:xfrm>
            <a:off x="4188695" y="0"/>
            <a:ext cx="4184069" cy="715960"/>
          </a:xfrm>
          <a:prstGeom prst="doubleWave">
            <a:avLst>
              <a:gd name="adj1" fmla="val 6250"/>
              <a:gd name="adj2" fmla="val -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/>
              <a:t>تقسيم مجموعه الماعز</a:t>
            </a:r>
            <a:endParaRPr lang="en-US" sz="4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357B3AF-06C4-48A1-B56F-3A7E7A7B8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78465"/>
              </p:ext>
            </p:extLst>
          </p:nvPr>
        </p:nvGraphicFramePr>
        <p:xfrm>
          <a:off x="2031999" y="719666"/>
          <a:ext cx="8455891" cy="58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E2DFD-2175-416A-88FA-CADA4FC0D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64" y="0"/>
            <a:ext cx="3819235" cy="1856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1EE357-FA36-4FCA-AC09-D16200C4A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84069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7C3C05-C1A7-41D5-BEEA-F8A44303BE9F}"/>
              </a:ext>
            </a:extLst>
          </p:cNvPr>
          <p:cNvSpPr txBox="1"/>
          <p:nvPr/>
        </p:nvSpPr>
        <p:spPr>
          <a:xfrm>
            <a:off x="1875693" y="1905001"/>
            <a:ext cx="8099978" cy="2569195"/>
          </a:xfrm>
          <a:prstGeom prst="rect">
            <a:avLst/>
          </a:prstGeom>
          <a:noFill/>
        </p:spPr>
        <p:txBody>
          <a:bodyPr wrap="none" lIns="44988" tIns="22494" rIns="44988" bIns="22494" rtlCol="0">
            <a:spAutoFit/>
          </a:bodyPr>
          <a:lstStyle/>
          <a:p>
            <a:pPr algn="ctr"/>
            <a:r>
              <a:rPr lang="en-US" sz="8200" dirty="0">
                <a:solidFill>
                  <a:schemeClr val="accent5"/>
                </a:solidFill>
                <a:latin typeface="Algerian" pitchFamily="82" charset="0"/>
              </a:rPr>
              <a:t>Thank you for</a:t>
            </a:r>
          </a:p>
          <a:p>
            <a:pPr algn="ctr"/>
            <a:r>
              <a:rPr lang="en-US" sz="8200" dirty="0">
                <a:solidFill>
                  <a:schemeClr val="accent5"/>
                </a:solidFill>
                <a:latin typeface="Algerian" pitchFamily="82" charset="0"/>
              </a:rPr>
              <a:t> listening</a:t>
            </a:r>
          </a:p>
        </p:txBody>
      </p:sp>
    </p:spTree>
    <p:extLst>
      <p:ext uri="{BB962C8B-B14F-4D97-AF65-F5344CB8AC3E}">
        <p14:creationId xmlns:p14="http://schemas.microsoft.com/office/powerpoint/2010/main" val="306595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7319752" y="1545440"/>
            <a:ext cx="3119650" cy="4245760"/>
            <a:chOff x="4570412" y="1676400"/>
            <a:chExt cx="3119649" cy="4245760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4938753" y="4485349"/>
              <a:ext cx="390835" cy="39224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78" y="225"/>
                </a:cxn>
                <a:cxn ang="0">
                  <a:pos x="224" y="279"/>
                </a:cxn>
                <a:cxn ang="0">
                  <a:pos x="0" y="54"/>
                </a:cxn>
                <a:cxn ang="0">
                  <a:pos x="55" y="0"/>
                </a:cxn>
              </a:cxnLst>
              <a:rect l="0" t="0" r="r" b="b"/>
              <a:pathLst>
                <a:path w="278" h="279">
                  <a:moveTo>
                    <a:pt x="55" y="0"/>
                  </a:moveTo>
                  <a:lnTo>
                    <a:pt x="278" y="225"/>
                  </a:lnTo>
                  <a:lnTo>
                    <a:pt x="224" y="279"/>
                  </a:lnTo>
                  <a:lnTo>
                    <a:pt x="0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5020294" y="4249161"/>
              <a:ext cx="227753" cy="4161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7" y="0"/>
                </a:cxn>
                <a:cxn ang="0">
                  <a:pos x="34" y="3"/>
                </a:cxn>
                <a:cxn ang="0">
                  <a:pos x="42" y="7"/>
                </a:cxn>
                <a:cxn ang="0">
                  <a:pos x="46" y="10"/>
                </a:cxn>
                <a:cxn ang="0">
                  <a:pos x="76" y="40"/>
                </a:cxn>
                <a:cxn ang="0">
                  <a:pos x="98" y="66"/>
                </a:cxn>
                <a:cxn ang="0">
                  <a:pos x="119" y="93"/>
                </a:cxn>
                <a:cxn ang="0">
                  <a:pos x="135" y="118"/>
                </a:cxn>
                <a:cxn ang="0">
                  <a:pos x="148" y="142"/>
                </a:cxn>
                <a:cxn ang="0">
                  <a:pos x="156" y="166"/>
                </a:cxn>
                <a:cxn ang="0">
                  <a:pos x="162" y="189"/>
                </a:cxn>
                <a:cxn ang="0">
                  <a:pos x="162" y="210"/>
                </a:cxn>
                <a:cxn ang="0">
                  <a:pos x="159" y="231"/>
                </a:cxn>
                <a:cxn ang="0">
                  <a:pos x="151" y="250"/>
                </a:cxn>
                <a:cxn ang="0">
                  <a:pos x="138" y="267"/>
                </a:cxn>
                <a:cxn ang="0">
                  <a:pos x="127" y="277"/>
                </a:cxn>
                <a:cxn ang="0">
                  <a:pos x="114" y="286"/>
                </a:cxn>
                <a:cxn ang="0">
                  <a:pos x="99" y="292"/>
                </a:cxn>
                <a:cxn ang="0">
                  <a:pos x="84" y="296"/>
                </a:cxn>
                <a:cxn ang="0">
                  <a:pos x="87" y="270"/>
                </a:cxn>
                <a:cxn ang="0">
                  <a:pos x="88" y="241"/>
                </a:cxn>
                <a:cxn ang="0">
                  <a:pos x="86" y="210"/>
                </a:cxn>
                <a:cxn ang="0">
                  <a:pos x="78" y="178"/>
                </a:cxn>
                <a:cxn ang="0">
                  <a:pos x="67" y="145"/>
                </a:cxn>
                <a:cxn ang="0">
                  <a:pos x="53" y="111"/>
                </a:cxn>
                <a:cxn ang="0">
                  <a:pos x="33" y="78"/>
                </a:cxn>
                <a:cxn ang="0">
                  <a:pos x="8" y="46"/>
                </a:cxn>
                <a:cxn ang="0">
                  <a:pos x="5" y="42"/>
                </a:cxn>
                <a:cxn ang="0">
                  <a:pos x="2" y="36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3" y="12"/>
                </a:cxn>
                <a:cxn ang="0">
                  <a:pos x="10" y="5"/>
                </a:cxn>
                <a:cxn ang="0">
                  <a:pos x="19" y="0"/>
                </a:cxn>
              </a:cxnLst>
              <a:rect l="0" t="0" r="r" b="b"/>
              <a:pathLst>
                <a:path w="162" h="296">
                  <a:moveTo>
                    <a:pt x="19" y="0"/>
                  </a:moveTo>
                  <a:lnTo>
                    <a:pt x="27" y="0"/>
                  </a:lnTo>
                  <a:lnTo>
                    <a:pt x="34" y="3"/>
                  </a:lnTo>
                  <a:lnTo>
                    <a:pt x="42" y="7"/>
                  </a:lnTo>
                  <a:lnTo>
                    <a:pt x="46" y="10"/>
                  </a:lnTo>
                  <a:lnTo>
                    <a:pt x="76" y="40"/>
                  </a:lnTo>
                  <a:lnTo>
                    <a:pt x="98" y="66"/>
                  </a:lnTo>
                  <a:lnTo>
                    <a:pt x="119" y="93"/>
                  </a:lnTo>
                  <a:lnTo>
                    <a:pt x="135" y="118"/>
                  </a:lnTo>
                  <a:lnTo>
                    <a:pt x="148" y="142"/>
                  </a:lnTo>
                  <a:lnTo>
                    <a:pt x="156" y="166"/>
                  </a:lnTo>
                  <a:lnTo>
                    <a:pt x="162" y="189"/>
                  </a:lnTo>
                  <a:lnTo>
                    <a:pt x="162" y="210"/>
                  </a:lnTo>
                  <a:lnTo>
                    <a:pt x="159" y="231"/>
                  </a:lnTo>
                  <a:lnTo>
                    <a:pt x="151" y="250"/>
                  </a:lnTo>
                  <a:lnTo>
                    <a:pt x="138" y="267"/>
                  </a:lnTo>
                  <a:lnTo>
                    <a:pt x="127" y="277"/>
                  </a:lnTo>
                  <a:lnTo>
                    <a:pt x="114" y="286"/>
                  </a:lnTo>
                  <a:lnTo>
                    <a:pt x="99" y="292"/>
                  </a:lnTo>
                  <a:lnTo>
                    <a:pt x="84" y="296"/>
                  </a:lnTo>
                  <a:lnTo>
                    <a:pt x="87" y="270"/>
                  </a:lnTo>
                  <a:lnTo>
                    <a:pt x="88" y="241"/>
                  </a:lnTo>
                  <a:lnTo>
                    <a:pt x="86" y="210"/>
                  </a:lnTo>
                  <a:lnTo>
                    <a:pt x="78" y="178"/>
                  </a:lnTo>
                  <a:lnTo>
                    <a:pt x="67" y="145"/>
                  </a:lnTo>
                  <a:lnTo>
                    <a:pt x="53" y="111"/>
                  </a:lnTo>
                  <a:lnTo>
                    <a:pt x="33" y="78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1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406910" y="4216827"/>
              <a:ext cx="359905" cy="36131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56" y="186"/>
                </a:cxn>
                <a:cxn ang="0">
                  <a:pos x="184" y="257"/>
                </a:cxn>
                <a:cxn ang="0">
                  <a:pos x="0" y="73"/>
                </a:cxn>
                <a:cxn ang="0">
                  <a:pos x="72" y="0"/>
                </a:cxn>
              </a:cxnLst>
              <a:rect l="0" t="0" r="r" b="b"/>
              <a:pathLst>
                <a:path w="256" h="257">
                  <a:moveTo>
                    <a:pt x="72" y="0"/>
                  </a:moveTo>
                  <a:lnTo>
                    <a:pt x="256" y="186"/>
                  </a:lnTo>
                  <a:lnTo>
                    <a:pt x="184" y="257"/>
                  </a:lnTo>
                  <a:lnTo>
                    <a:pt x="0" y="7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5862416" y="4266032"/>
              <a:ext cx="149023" cy="1504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6" y="27"/>
                </a:cxn>
                <a:cxn ang="0">
                  <a:pos x="27" y="107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06" h="107">
                  <a:moveTo>
                    <a:pt x="80" y="0"/>
                  </a:moveTo>
                  <a:lnTo>
                    <a:pt x="106" y="27"/>
                  </a:lnTo>
                  <a:lnTo>
                    <a:pt x="27" y="107"/>
                  </a:lnTo>
                  <a:lnTo>
                    <a:pt x="0" y="8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9D6D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960827" y="4242132"/>
              <a:ext cx="75918" cy="75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4" y="37"/>
                </a:cxn>
                <a:cxn ang="0">
                  <a:pos x="37" y="54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54" h="54">
                  <a:moveTo>
                    <a:pt x="16" y="0"/>
                  </a:moveTo>
                  <a:lnTo>
                    <a:pt x="54" y="37"/>
                  </a:lnTo>
                  <a:lnTo>
                    <a:pt x="37" y="5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9D6D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5960827" y="4264626"/>
              <a:ext cx="52018" cy="534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38"/>
                </a:cxn>
                <a:cxn ang="0">
                  <a:pos x="34" y="3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7" h="38">
                  <a:moveTo>
                    <a:pt x="0" y="0"/>
                  </a:moveTo>
                  <a:lnTo>
                    <a:pt x="37" y="38"/>
                  </a:lnTo>
                  <a:lnTo>
                    <a:pt x="34" y="3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4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5983321" y="4242132"/>
              <a:ext cx="53423" cy="520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38" y="34"/>
                </a:cxn>
                <a:cxn ang="0">
                  <a:pos x="38" y="37"/>
                </a:cxn>
                <a:cxn ang="0">
                  <a:pos x="0" y="0"/>
                </a:cxn>
              </a:cxnLst>
              <a:rect l="0" t="0" r="r" b="b"/>
              <a:pathLst>
                <a:path w="38" h="37">
                  <a:moveTo>
                    <a:pt x="0" y="0"/>
                  </a:moveTo>
                  <a:lnTo>
                    <a:pt x="4" y="0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4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5487046" y="2964187"/>
              <a:ext cx="916634" cy="919446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652" y="144"/>
                </a:cxn>
                <a:cxn ang="0">
                  <a:pos x="144" y="654"/>
                </a:cxn>
                <a:cxn ang="0">
                  <a:pos x="0" y="509"/>
                </a:cxn>
                <a:cxn ang="0">
                  <a:pos x="508" y="0"/>
                </a:cxn>
              </a:cxnLst>
              <a:rect l="0" t="0" r="r" b="b"/>
              <a:pathLst>
                <a:path w="652" h="654">
                  <a:moveTo>
                    <a:pt x="508" y="0"/>
                  </a:moveTo>
                  <a:lnTo>
                    <a:pt x="652" y="144"/>
                  </a:lnTo>
                  <a:lnTo>
                    <a:pt x="144" y="654"/>
                  </a:lnTo>
                  <a:lnTo>
                    <a:pt x="0" y="50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6329168" y="2730810"/>
              <a:ext cx="837905" cy="822441"/>
            </a:xfrm>
            <a:custGeom>
              <a:avLst/>
              <a:gdLst/>
              <a:ahLst/>
              <a:cxnLst>
                <a:cxn ang="0">
                  <a:pos x="573" y="0"/>
                </a:cxn>
                <a:cxn ang="0">
                  <a:pos x="596" y="23"/>
                </a:cxn>
                <a:cxn ang="0">
                  <a:pos x="473" y="146"/>
                </a:cxn>
                <a:cxn ang="0">
                  <a:pos x="455" y="147"/>
                </a:cxn>
                <a:cxn ang="0">
                  <a:pos x="455" y="165"/>
                </a:cxn>
                <a:cxn ang="0">
                  <a:pos x="435" y="166"/>
                </a:cxn>
                <a:cxn ang="0">
                  <a:pos x="435" y="185"/>
                </a:cxn>
                <a:cxn ang="0">
                  <a:pos x="417" y="185"/>
                </a:cxn>
                <a:cxn ang="0">
                  <a:pos x="416" y="203"/>
                </a:cxn>
                <a:cxn ang="0">
                  <a:pos x="398" y="204"/>
                </a:cxn>
                <a:cxn ang="0">
                  <a:pos x="397" y="222"/>
                </a:cxn>
                <a:cxn ang="0">
                  <a:pos x="379" y="223"/>
                </a:cxn>
                <a:cxn ang="0">
                  <a:pos x="379" y="242"/>
                </a:cxn>
                <a:cxn ang="0">
                  <a:pos x="359" y="242"/>
                </a:cxn>
                <a:cxn ang="0">
                  <a:pos x="359" y="261"/>
                </a:cxn>
                <a:cxn ang="0">
                  <a:pos x="341" y="261"/>
                </a:cxn>
                <a:cxn ang="0">
                  <a:pos x="340" y="280"/>
                </a:cxn>
                <a:cxn ang="0">
                  <a:pos x="322" y="280"/>
                </a:cxn>
                <a:cxn ang="0">
                  <a:pos x="321" y="298"/>
                </a:cxn>
                <a:cxn ang="0">
                  <a:pos x="303" y="299"/>
                </a:cxn>
                <a:cxn ang="0">
                  <a:pos x="302" y="318"/>
                </a:cxn>
                <a:cxn ang="0">
                  <a:pos x="283" y="319"/>
                </a:cxn>
                <a:cxn ang="0">
                  <a:pos x="283" y="337"/>
                </a:cxn>
                <a:cxn ang="0">
                  <a:pos x="265" y="337"/>
                </a:cxn>
                <a:cxn ang="0">
                  <a:pos x="264" y="356"/>
                </a:cxn>
                <a:cxn ang="0">
                  <a:pos x="246" y="356"/>
                </a:cxn>
                <a:cxn ang="0">
                  <a:pos x="245" y="374"/>
                </a:cxn>
                <a:cxn ang="0">
                  <a:pos x="227" y="375"/>
                </a:cxn>
                <a:cxn ang="0">
                  <a:pos x="226" y="394"/>
                </a:cxn>
                <a:cxn ang="0">
                  <a:pos x="207" y="395"/>
                </a:cxn>
                <a:cxn ang="0">
                  <a:pos x="207" y="413"/>
                </a:cxn>
                <a:cxn ang="0">
                  <a:pos x="188" y="414"/>
                </a:cxn>
                <a:cxn ang="0">
                  <a:pos x="188" y="432"/>
                </a:cxn>
                <a:cxn ang="0">
                  <a:pos x="170" y="432"/>
                </a:cxn>
                <a:cxn ang="0">
                  <a:pos x="169" y="451"/>
                </a:cxn>
                <a:cxn ang="0">
                  <a:pos x="151" y="451"/>
                </a:cxn>
                <a:cxn ang="0">
                  <a:pos x="150" y="470"/>
                </a:cxn>
                <a:cxn ang="0">
                  <a:pos x="131" y="471"/>
                </a:cxn>
                <a:cxn ang="0">
                  <a:pos x="131" y="489"/>
                </a:cxn>
                <a:cxn ang="0">
                  <a:pos x="112" y="490"/>
                </a:cxn>
                <a:cxn ang="0">
                  <a:pos x="112" y="508"/>
                </a:cxn>
                <a:cxn ang="0">
                  <a:pos x="94" y="508"/>
                </a:cxn>
                <a:cxn ang="0">
                  <a:pos x="93" y="528"/>
                </a:cxn>
                <a:cxn ang="0">
                  <a:pos x="75" y="528"/>
                </a:cxn>
                <a:cxn ang="0">
                  <a:pos x="74" y="546"/>
                </a:cxn>
                <a:cxn ang="0">
                  <a:pos x="55" y="547"/>
                </a:cxn>
                <a:cxn ang="0">
                  <a:pos x="54" y="565"/>
                </a:cxn>
                <a:cxn ang="0">
                  <a:pos x="36" y="566"/>
                </a:cxn>
                <a:cxn ang="0">
                  <a:pos x="36" y="584"/>
                </a:cxn>
                <a:cxn ang="0">
                  <a:pos x="12" y="585"/>
                </a:cxn>
                <a:cxn ang="0">
                  <a:pos x="0" y="572"/>
                </a:cxn>
                <a:cxn ang="0">
                  <a:pos x="573" y="0"/>
                </a:cxn>
              </a:cxnLst>
              <a:rect l="0" t="0" r="r" b="b"/>
              <a:pathLst>
                <a:path w="596" h="585">
                  <a:moveTo>
                    <a:pt x="573" y="0"/>
                  </a:moveTo>
                  <a:lnTo>
                    <a:pt x="596" y="23"/>
                  </a:lnTo>
                  <a:lnTo>
                    <a:pt x="473" y="146"/>
                  </a:lnTo>
                  <a:lnTo>
                    <a:pt x="455" y="147"/>
                  </a:lnTo>
                  <a:lnTo>
                    <a:pt x="455" y="165"/>
                  </a:lnTo>
                  <a:lnTo>
                    <a:pt x="435" y="166"/>
                  </a:lnTo>
                  <a:lnTo>
                    <a:pt x="435" y="185"/>
                  </a:lnTo>
                  <a:lnTo>
                    <a:pt x="417" y="185"/>
                  </a:lnTo>
                  <a:lnTo>
                    <a:pt x="416" y="203"/>
                  </a:lnTo>
                  <a:lnTo>
                    <a:pt x="398" y="204"/>
                  </a:lnTo>
                  <a:lnTo>
                    <a:pt x="397" y="222"/>
                  </a:lnTo>
                  <a:lnTo>
                    <a:pt x="379" y="223"/>
                  </a:lnTo>
                  <a:lnTo>
                    <a:pt x="379" y="242"/>
                  </a:lnTo>
                  <a:lnTo>
                    <a:pt x="359" y="242"/>
                  </a:lnTo>
                  <a:lnTo>
                    <a:pt x="359" y="261"/>
                  </a:lnTo>
                  <a:lnTo>
                    <a:pt x="341" y="261"/>
                  </a:lnTo>
                  <a:lnTo>
                    <a:pt x="340" y="280"/>
                  </a:lnTo>
                  <a:lnTo>
                    <a:pt x="322" y="280"/>
                  </a:lnTo>
                  <a:lnTo>
                    <a:pt x="321" y="298"/>
                  </a:lnTo>
                  <a:lnTo>
                    <a:pt x="303" y="299"/>
                  </a:lnTo>
                  <a:lnTo>
                    <a:pt x="302" y="318"/>
                  </a:lnTo>
                  <a:lnTo>
                    <a:pt x="283" y="319"/>
                  </a:lnTo>
                  <a:lnTo>
                    <a:pt x="283" y="337"/>
                  </a:lnTo>
                  <a:lnTo>
                    <a:pt x="265" y="337"/>
                  </a:lnTo>
                  <a:lnTo>
                    <a:pt x="264" y="356"/>
                  </a:lnTo>
                  <a:lnTo>
                    <a:pt x="246" y="356"/>
                  </a:lnTo>
                  <a:lnTo>
                    <a:pt x="245" y="374"/>
                  </a:lnTo>
                  <a:lnTo>
                    <a:pt x="227" y="375"/>
                  </a:lnTo>
                  <a:lnTo>
                    <a:pt x="226" y="394"/>
                  </a:lnTo>
                  <a:lnTo>
                    <a:pt x="207" y="395"/>
                  </a:lnTo>
                  <a:lnTo>
                    <a:pt x="207" y="413"/>
                  </a:lnTo>
                  <a:lnTo>
                    <a:pt x="188" y="414"/>
                  </a:lnTo>
                  <a:lnTo>
                    <a:pt x="188" y="432"/>
                  </a:lnTo>
                  <a:lnTo>
                    <a:pt x="170" y="432"/>
                  </a:lnTo>
                  <a:lnTo>
                    <a:pt x="169" y="451"/>
                  </a:lnTo>
                  <a:lnTo>
                    <a:pt x="151" y="451"/>
                  </a:lnTo>
                  <a:lnTo>
                    <a:pt x="150" y="470"/>
                  </a:lnTo>
                  <a:lnTo>
                    <a:pt x="131" y="471"/>
                  </a:lnTo>
                  <a:lnTo>
                    <a:pt x="131" y="489"/>
                  </a:lnTo>
                  <a:lnTo>
                    <a:pt x="112" y="490"/>
                  </a:lnTo>
                  <a:lnTo>
                    <a:pt x="112" y="508"/>
                  </a:lnTo>
                  <a:lnTo>
                    <a:pt x="94" y="508"/>
                  </a:lnTo>
                  <a:lnTo>
                    <a:pt x="93" y="528"/>
                  </a:lnTo>
                  <a:lnTo>
                    <a:pt x="75" y="528"/>
                  </a:lnTo>
                  <a:lnTo>
                    <a:pt x="74" y="546"/>
                  </a:lnTo>
                  <a:lnTo>
                    <a:pt x="55" y="547"/>
                  </a:lnTo>
                  <a:lnTo>
                    <a:pt x="54" y="565"/>
                  </a:lnTo>
                  <a:lnTo>
                    <a:pt x="36" y="566"/>
                  </a:lnTo>
                  <a:lnTo>
                    <a:pt x="36" y="584"/>
                  </a:lnTo>
                  <a:lnTo>
                    <a:pt x="12" y="585"/>
                  </a:lnTo>
                  <a:lnTo>
                    <a:pt x="0" y="572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6216697" y="2674575"/>
              <a:ext cx="930693" cy="932099"/>
            </a:xfrm>
            <a:custGeom>
              <a:avLst/>
              <a:gdLst/>
              <a:ahLst/>
              <a:cxnLst>
                <a:cxn ang="0">
                  <a:pos x="613" y="0"/>
                </a:cxn>
                <a:cxn ang="0">
                  <a:pos x="662" y="48"/>
                </a:cxn>
                <a:cxn ang="0">
                  <a:pos x="47" y="663"/>
                </a:cxn>
                <a:cxn ang="0">
                  <a:pos x="0" y="614"/>
                </a:cxn>
                <a:cxn ang="0">
                  <a:pos x="613" y="0"/>
                </a:cxn>
              </a:cxnLst>
              <a:rect l="0" t="0" r="r" b="b"/>
              <a:pathLst>
                <a:path w="662" h="663">
                  <a:moveTo>
                    <a:pt x="613" y="0"/>
                  </a:moveTo>
                  <a:lnTo>
                    <a:pt x="662" y="48"/>
                  </a:lnTo>
                  <a:lnTo>
                    <a:pt x="47" y="663"/>
                  </a:lnTo>
                  <a:lnTo>
                    <a:pt x="0" y="61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6755150" y="1694677"/>
              <a:ext cx="915229" cy="918040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651" y="144"/>
                </a:cxn>
                <a:cxn ang="0">
                  <a:pos x="143" y="653"/>
                </a:cxn>
                <a:cxn ang="0">
                  <a:pos x="0" y="509"/>
                </a:cxn>
                <a:cxn ang="0">
                  <a:pos x="508" y="0"/>
                </a:cxn>
              </a:cxnLst>
              <a:rect l="0" t="0" r="r" b="b"/>
              <a:pathLst>
                <a:path w="651" h="653">
                  <a:moveTo>
                    <a:pt x="508" y="0"/>
                  </a:moveTo>
                  <a:lnTo>
                    <a:pt x="651" y="144"/>
                  </a:lnTo>
                  <a:lnTo>
                    <a:pt x="143" y="653"/>
                  </a:lnTo>
                  <a:lnTo>
                    <a:pt x="0" y="50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6852155" y="1794494"/>
              <a:ext cx="818222" cy="818222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82" y="73"/>
                </a:cxn>
                <a:cxn ang="0">
                  <a:pos x="74" y="582"/>
                </a:cxn>
                <a:cxn ang="0">
                  <a:pos x="0" y="509"/>
                </a:cxn>
                <a:cxn ang="0">
                  <a:pos x="509" y="0"/>
                </a:cxn>
              </a:cxnLst>
              <a:rect l="0" t="0" r="r" b="b"/>
              <a:pathLst>
                <a:path w="582" h="582">
                  <a:moveTo>
                    <a:pt x="509" y="0"/>
                  </a:moveTo>
                  <a:lnTo>
                    <a:pt x="582" y="73"/>
                  </a:lnTo>
                  <a:lnTo>
                    <a:pt x="74" y="582"/>
                  </a:lnTo>
                  <a:lnTo>
                    <a:pt x="0" y="50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18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7438408" y="1676400"/>
              <a:ext cx="251653" cy="25305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9" y="167"/>
                </a:cxn>
                <a:cxn ang="0">
                  <a:pos x="166" y="18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179" h="180">
                  <a:moveTo>
                    <a:pt x="12" y="0"/>
                  </a:moveTo>
                  <a:lnTo>
                    <a:pt x="179" y="167"/>
                  </a:lnTo>
                  <a:lnTo>
                    <a:pt x="166" y="18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7550878" y="1790277"/>
              <a:ext cx="139183" cy="13918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99" y="86"/>
                </a:cxn>
                <a:cxn ang="0">
                  <a:pos x="86" y="99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99" h="99">
                  <a:moveTo>
                    <a:pt x="13" y="0"/>
                  </a:moveTo>
                  <a:lnTo>
                    <a:pt x="99" y="86"/>
                  </a:lnTo>
                  <a:lnTo>
                    <a:pt x="86" y="99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7459496" y="1698894"/>
              <a:ext cx="150430" cy="1504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7" y="95"/>
                </a:cxn>
                <a:cxn ang="0">
                  <a:pos x="94" y="107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07" h="107">
                  <a:moveTo>
                    <a:pt x="13" y="0"/>
                  </a:moveTo>
                  <a:lnTo>
                    <a:pt x="107" y="95"/>
                  </a:lnTo>
                  <a:lnTo>
                    <a:pt x="94" y="10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6831068" y="2188141"/>
              <a:ext cx="348658" cy="3472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48" y="233"/>
                </a:cxn>
                <a:cxn ang="0">
                  <a:pos x="233" y="247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48" h="247">
                  <a:moveTo>
                    <a:pt x="15" y="0"/>
                  </a:moveTo>
                  <a:lnTo>
                    <a:pt x="248" y="233"/>
                  </a:lnTo>
                  <a:lnTo>
                    <a:pt x="233" y="247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6991338" y="2347005"/>
              <a:ext cx="188388" cy="1883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4" y="120"/>
                </a:cxn>
                <a:cxn ang="0">
                  <a:pos x="119" y="134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134" h="134">
                  <a:moveTo>
                    <a:pt x="15" y="0"/>
                  </a:moveTo>
                  <a:lnTo>
                    <a:pt x="134" y="120"/>
                  </a:lnTo>
                  <a:lnTo>
                    <a:pt x="119" y="134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8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6891520" y="2186735"/>
              <a:ext cx="289611" cy="28820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6" y="175"/>
                </a:cxn>
                <a:cxn ang="0">
                  <a:pos x="175" y="205"/>
                </a:cxn>
                <a:cxn ang="0">
                  <a:pos x="0" y="30"/>
                </a:cxn>
                <a:cxn ang="0">
                  <a:pos x="32" y="0"/>
                </a:cxn>
              </a:cxnLst>
              <a:rect l="0" t="0" r="r" b="b"/>
              <a:pathLst>
                <a:path w="206" h="205">
                  <a:moveTo>
                    <a:pt x="32" y="0"/>
                  </a:moveTo>
                  <a:lnTo>
                    <a:pt x="206" y="175"/>
                  </a:lnTo>
                  <a:lnTo>
                    <a:pt x="175" y="205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012426" y="2306234"/>
              <a:ext cx="168706" cy="16870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0" y="90"/>
                </a:cxn>
                <a:cxn ang="0">
                  <a:pos x="89" y="120"/>
                </a:cxn>
                <a:cxn ang="0">
                  <a:pos x="0" y="30"/>
                </a:cxn>
                <a:cxn ang="0">
                  <a:pos x="30" y="0"/>
                </a:cxn>
              </a:cxnLst>
              <a:rect l="0" t="0" r="r" b="b"/>
              <a:pathLst>
                <a:path w="120" h="120">
                  <a:moveTo>
                    <a:pt x="30" y="0"/>
                  </a:moveTo>
                  <a:lnTo>
                    <a:pt x="120" y="90"/>
                  </a:lnTo>
                  <a:lnTo>
                    <a:pt x="89" y="12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8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5759787" y="3303004"/>
              <a:ext cx="306482" cy="30648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18" y="175"/>
                </a:cxn>
                <a:cxn ang="0">
                  <a:pos x="175" y="218"/>
                </a:cxn>
                <a:cxn ang="0">
                  <a:pos x="0" y="44"/>
                </a:cxn>
                <a:cxn ang="0">
                  <a:pos x="44" y="0"/>
                </a:cxn>
              </a:cxnLst>
              <a:rect l="0" t="0" r="r" b="b"/>
              <a:pathLst>
                <a:path w="218" h="218">
                  <a:moveTo>
                    <a:pt x="44" y="0"/>
                  </a:moveTo>
                  <a:lnTo>
                    <a:pt x="218" y="175"/>
                  </a:lnTo>
                  <a:lnTo>
                    <a:pt x="175" y="218"/>
                  </a:lnTo>
                  <a:lnTo>
                    <a:pt x="0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5697928" y="3322687"/>
              <a:ext cx="347253" cy="3500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47" y="215"/>
                </a:cxn>
                <a:cxn ang="0">
                  <a:pos x="213" y="249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247" h="249">
                  <a:moveTo>
                    <a:pt x="33" y="0"/>
                  </a:moveTo>
                  <a:lnTo>
                    <a:pt x="247" y="215"/>
                  </a:lnTo>
                  <a:lnTo>
                    <a:pt x="213" y="249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5735886" y="2175488"/>
              <a:ext cx="1455087" cy="1459304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1035" y="279"/>
                </a:cxn>
                <a:cxn ang="0">
                  <a:pos x="277" y="1038"/>
                </a:cxn>
                <a:cxn ang="0">
                  <a:pos x="0" y="759"/>
                </a:cxn>
                <a:cxn ang="0">
                  <a:pos x="757" y="0"/>
                </a:cxn>
              </a:cxnLst>
              <a:rect l="0" t="0" r="r" b="b"/>
              <a:pathLst>
                <a:path w="1035" h="1038">
                  <a:moveTo>
                    <a:pt x="757" y="0"/>
                  </a:moveTo>
                  <a:lnTo>
                    <a:pt x="1035" y="279"/>
                  </a:lnTo>
                  <a:lnTo>
                    <a:pt x="277" y="1038"/>
                  </a:lnTo>
                  <a:lnTo>
                    <a:pt x="0" y="759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5128546" y="4676549"/>
              <a:ext cx="223535" cy="22212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59" y="73"/>
                </a:cxn>
                <a:cxn ang="0">
                  <a:pos x="74" y="158"/>
                </a:cxn>
                <a:cxn ang="0">
                  <a:pos x="0" y="85"/>
                </a:cxn>
                <a:cxn ang="0">
                  <a:pos x="85" y="0"/>
                </a:cxn>
              </a:cxnLst>
              <a:rect l="0" t="0" r="r" b="b"/>
              <a:pathLst>
                <a:path w="159" h="158">
                  <a:moveTo>
                    <a:pt x="85" y="0"/>
                  </a:moveTo>
                  <a:lnTo>
                    <a:pt x="159" y="73"/>
                  </a:lnTo>
                  <a:lnTo>
                    <a:pt x="74" y="158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DA5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4584471" y="4114197"/>
              <a:ext cx="612964" cy="60452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8" y="1"/>
                </a:cxn>
                <a:cxn ang="0">
                  <a:pos x="177" y="7"/>
                </a:cxn>
                <a:cxn ang="0">
                  <a:pos x="207" y="19"/>
                </a:cxn>
                <a:cxn ang="0">
                  <a:pos x="238" y="35"/>
                </a:cxn>
                <a:cxn ang="0">
                  <a:pos x="268" y="55"/>
                </a:cxn>
                <a:cxn ang="0">
                  <a:pos x="299" y="79"/>
                </a:cxn>
                <a:cxn ang="0">
                  <a:pos x="328" y="106"/>
                </a:cxn>
                <a:cxn ang="0">
                  <a:pos x="355" y="136"/>
                </a:cxn>
                <a:cxn ang="0">
                  <a:pos x="378" y="164"/>
                </a:cxn>
                <a:cxn ang="0">
                  <a:pos x="398" y="193"/>
                </a:cxn>
                <a:cxn ang="0">
                  <a:pos x="414" y="223"/>
                </a:cxn>
                <a:cxn ang="0">
                  <a:pos x="426" y="251"/>
                </a:cxn>
                <a:cxn ang="0">
                  <a:pos x="433" y="279"/>
                </a:cxn>
                <a:cxn ang="0">
                  <a:pos x="436" y="306"/>
                </a:cxn>
                <a:cxn ang="0">
                  <a:pos x="434" y="332"/>
                </a:cxn>
                <a:cxn ang="0">
                  <a:pos x="428" y="357"/>
                </a:cxn>
                <a:cxn ang="0">
                  <a:pos x="422" y="369"/>
                </a:cxn>
                <a:cxn ang="0">
                  <a:pos x="415" y="380"/>
                </a:cxn>
                <a:cxn ang="0">
                  <a:pos x="405" y="391"/>
                </a:cxn>
                <a:cxn ang="0">
                  <a:pos x="391" y="403"/>
                </a:cxn>
                <a:cxn ang="0">
                  <a:pos x="371" y="415"/>
                </a:cxn>
                <a:cxn ang="0">
                  <a:pos x="348" y="424"/>
                </a:cxn>
                <a:cxn ang="0">
                  <a:pos x="324" y="428"/>
                </a:cxn>
                <a:cxn ang="0">
                  <a:pos x="299" y="430"/>
                </a:cxn>
                <a:cxn ang="0">
                  <a:pos x="271" y="427"/>
                </a:cxn>
                <a:cxn ang="0">
                  <a:pos x="244" y="421"/>
                </a:cxn>
                <a:cxn ang="0">
                  <a:pos x="214" y="411"/>
                </a:cxn>
                <a:cxn ang="0">
                  <a:pos x="186" y="398"/>
                </a:cxn>
                <a:cxn ang="0">
                  <a:pos x="158" y="380"/>
                </a:cxn>
                <a:cxn ang="0">
                  <a:pos x="129" y="358"/>
                </a:cxn>
                <a:cxn ang="0">
                  <a:pos x="102" y="334"/>
                </a:cxn>
                <a:cxn ang="0">
                  <a:pos x="79" y="308"/>
                </a:cxn>
                <a:cxn ang="0">
                  <a:pos x="58" y="281"/>
                </a:cxn>
                <a:cxn ang="0">
                  <a:pos x="40" y="255"/>
                </a:cxn>
                <a:cxn ang="0">
                  <a:pos x="26" y="227"/>
                </a:cxn>
                <a:cxn ang="0">
                  <a:pos x="15" y="200"/>
                </a:cxn>
                <a:cxn ang="0">
                  <a:pos x="7" y="172"/>
                </a:cxn>
                <a:cxn ang="0">
                  <a:pos x="2" y="147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8" y="76"/>
                </a:cxn>
                <a:cxn ang="0">
                  <a:pos x="18" y="57"/>
                </a:cxn>
                <a:cxn ang="0">
                  <a:pos x="31" y="40"/>
                </a:cxn>
                <a:cxn ang="0">
                  <a:pos x="51" y="23"/>
                </a:cxn>
                <a:cxn ang="0">
                  <a:pos x="72" y="11"/>
                </a:cxn>
                <a:cxn ang="0">
                  <a:pos x="94" y="4"/>
                </a:cxn>
                <a:cxn ang="0">
                  <a:pos x="118" y="0"/>
                </a:cxn>
              </a:cxnLst>
              <a:rect l="0" t="0" r="r" b="b"/>
              <a:pathLst>
                <a:path w="436" h="430">
                  <a:moveTo>
                    <a:pt x="118" y="0"/>
                  </a:moveTo>
                  <a:lnTo>
                    <a:pt x="148" y="1"/>
                  </a:lnTo>
                  <a:lnTo>
                    <a:pt x="177" y="7"/>
                  </a:lnTo>
                  <a:lnTo>
                    <a:pt x="207" y="19"/>
                  </a:lnTo>
                  <a:lnTo>
                    <a:pt x="238" y="35"/>
                  </a:lnTo>
                  <a:lnTo>
                    <a:pt x="268" y="55"/>
                  </a:lnTo>
                  <a:lnTo>
                    <a:pt x="299" y="79"/>
                  </a:lnTo>
                  <a:lnTo>
                    <a:pt x="328" y="106"/>
                  </a:lnTo>
                  <a:lnTo>
                    <a:pt x="355" y="136"/>
                  </a:lnTo>
                  <a:lnTo>
                    <a:pt x="378" y="164"/>
                  </a:lnTo>
                  <a:lnTo>
                    <a:pt x="398" y="193"/>
                  </a:lnTo>
                  <a:lnTo>
                    <a:pt x="414" y="223"/>
                  </a:lnTo>
                  <a:lnTo>
                    <a:pt x="426" y="251"/>
                  </a:lnTo>
                  <a:lnTo>
                    <a:pt x="433" y="279"/>
                  </a:lnTo>
                  <a:lnTo>
                    <a:pt x="436" y="306"/>
                  </a:lnTo>
                  <a:lnTo>
                    <a:pt x="434" y="332"/>
                  </a:lnTo>
                  <a:lnTo>
                    <a:pt x="428" y="357"/>
                  </a:lnTo>
                  <a:lnTo>
                    <a:pt x="422" y="369"/>
                  </a:lnTo>
                  <a:lnTo>
                    <a:pt x="415" y="380"/>
                  </a:lnTo>
                  <a:lnTo>
                    <a:pt x="405" y="391"/>
                  </a:lnTo>
                  <a:lnTo>
                    <a:pt x="391" y="403"/>
                  </a:lnTo>
                  <a:lnTo>
                    <a:pt x="371" y="415"/>
                  </a:lnTo>
                  <a:lnTo>
                    <a:pt x="348" y="424"/>
                  </a:lnTo>
                  <a:lnTo>
                    <a:pt x="324" y="428"/>
                  </a:lnTo>
                  <a:lnTo>
                    <a:pt x="299" y="430"/>
                  </a:lnTo>
                  <a:lnTo>
                    <a:pt x="271" y="427"/>
                  </a:lnTo>
                  <a:lnTo>
                    <a:pt x="244" y="421"/>
                  </a:lnTo>
                  <a:lnTo>
                    <a:pt x="214" y="411"/>
                  </a:lnTo>
                  <a:lnTo>
                    <a:pt x="186" y="398"/>
                  </a:lnTo>
                  <a:lnTo>
                    <a:pt x="158" y="380"/>
                  </a:lnTo>
                  <a:lnTo>
                    <a:pt x="129" y="358"/>
                  </a:lnTo>
                  <a:lnTo>
                    <a:pt x="102" y="334"/>
                  </a:lnTo>
                  <a:lnTo>
                    <a:pt x="79" y="308"/>
                  </a:lnTo>
                  <a:lnTo>
                    <a:pt x="58" y="281"/>
                  </a:lnTo>
                  <a:lnTo>
                    <a:pt x="40" y="255"/>
                  </a:lnTo>
                  <a:lnTo>
                    <a:pt x="26" y="227"/>
                  </a:lnTo>
                  <a:lnTo>
                    <a:pt x="15" y="200"/>
                  </a:lnTo>
                  <a:lnTo>
                    <a:pt x="7" y="172"/>
                  </a:lnTo>
                  <a:lnTo>
                    <a:pt x="2" y="147"/>
                  </a:lnTo>
                  <a:lnTo>
                    <a:pt x="0" y="121"/>
                  </a:lnTo>
                  <a:lnTo>
                    <a:pt x="3" y="98"/>
                  </a:lnTo>
                  <a:lnTo>
                    <a:pt x="8" y="76"/>
                  </a:lnTo>
                  <a:lnTo>
                    <a:pt x="18" y="57"/>
                  </a:lnTo>
                  <a:lnTo>
                    <a:pt x="31" y="40"/>
                  </a:lnTo>
                  <a:lnTo>
                    <a:pt x="51" y="23"/>
                  </a:lnTo>
                  <a:lnTo>
                    <a:pt x="72" y="11"/>
                  </a:lnTo>
                  <a:lnTo>
                    <a:pt x="94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6289803" y="2747681"/>
              <a:ext cx="625617" cy="627023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445" y="25"/>
                </a:cxn>
                <a:cxn ang="0">
                  <a:pos x="25" y="446"/>
                </a:cxn>
                <a:cxn ang="0">
                  <a:pos x="0" y="421"/>
                </a:cxn>
                <a:cxn ang="0">
                  <a:pos x="420" y="0"/>
                </a:cxn>
              </a:cxnLst>
              <a:rect l="0" t="0" r="r" b="b"/>
              <a:pathLst>
                <a:path w="445" h="446">
                  <a:moveTo>
                    <a:pt x="420" y="0"/>
                  </a:moveTo>
                  <a:lnTo>
                    <a:pt x="445" y="25"/>
                  </a:lnTo>
                  <a:lnTo>
                    <a:pt x="25" y="446"/>
                  </a:lnTo>
                  <a:lnTo>
                    <a:pt x="0" y="42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6451480" y="2909358"/>
              <a:ext cx="638270" cy="639676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54" y="41"/>
                </a:cxn>
                <a:cxn ang="0">
                  <a:pos x="41" y="455"/>
                </a:cxn>
                <a:cxn ang="0">
                  <a:pos x="0" y="413"/>
                </a:cxn>
                <a:cxn ang="0">
                  <a:pos x="412" y="0"/>
                </a:cxn>
              </a:cxnLst>
              <a:rect l="0" t="0" r="r" b="b"/>
              <a:pathLst>
                <a:path w="454" h="455">
                  <a:moveTo>
                    <a:pt x="412" y="0"/>
                  </a:moveTo>
                  <a:lnTo>
                    <a:pt x="454" y="41"/>
                  </a:lnTo>
                  <a:lnTo>
                    <a:pt x="41" y="455"/>
                  </a:lnTo>
                  <a:lnTo>
                    <a:pt x="0" y="41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6310892" y="2768770"/>
              <a:ext cx="749335" cy="750740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533" y="113"/>
                </a:cxn>
                <a:cxn ang="0">
                  <a:pos x="112" y="534"/>
                </a:cxn>
                <a:cxn ang="0">
                  <a:pos x="0" y="422"/>
                </a:cxn>
                <a:cxn ang="0">
                  <a:pos x="421" y="0"/>
                </a:cxn>
              </a:cxnLst>
              <a:rect l="0" t="0" r="r" b="b"/>
              <a:pathLst>
                <a:path w="533" h="534">
                  <a:moveTo>
                    <a:pt x="421" y="0"/>
                  </a:moveTo>
                  <a:lnTo>
                    <a:pt x="533" y="113"/>
                  </a:lnTo>
                  <a:lnTo>
                    <a:pt x="112" y="534"/>
                  </a:lnTo>
                  <a:lnTo>
                    <a:pt x="0" y="4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090799" y="2961924"/>
              <a:ext cx="2363285" cy="2305644"/>
            </a:xfrm>
            <a:custGeom>
              <a:avLst/>
              <a:gdLst/>
              <a:ahLst/>
              <a:cxnLst>
                <a:cxn ang="0">
                  <a:pos x="1593" y="169"/>
                </a:cxn>
                <a:cxn ang="0">
                  <a:pos x="1639" y="291"/>
                </a:cxn>
                <a:cxn ang="0">
                  <a:pos x="1668" y="416"/>
                </a:cxn>
                <a:cxn ang="0">
                  <a:pos x="1681" y="543"/>
                </a:cxn>
                <a:cxn ang="0">
                  <a:pos x="1676" y="672"/>
                </a:cxn>
                <a:cxn ang="0">
                  <a:pos x="1651" y="801"/>
                </a:cxn>
                <a:cxn ang="0">
                  <a:pos x="1605" y="931"/>
                </a:cxn>
                <a:cxn ang="0">
                  <a:pos x="1539" y="1060"/>
                </a:cxn>
                <a:cxn ang="0">
                  <a:pos x="1450" y="1189"/>
                </a:cxn>
                <a:cxn ang="0">
                  <a:pos x="1337" y="1315"/>
                </a:cxn>
                <a:cxn ang="0">
                  <a:pos x="1216" y="1422"/>
                </a:cxn>
                <a:cxn ang="0">
                  <a:pos x="1091" y="1507"/>
                </a:cxn>
                <a:cxn ang="0">
                  <a:pos x="960" y="1570"/>
                </a:cxn>
                <a:cxn ang="0">
                  <a:pos x="827" y="1613"/>
                </a:cxn>
                <a:cxn ang="0">
                  <a:pos x="693" y="1636"/>
                </a:cxn>
                <a:cxn ang="0">
                  <a:pos x="559" y="1640"/>
                </a:cxn>
                <a:cxn ang="0">
                  <a:pos x="427" y="1623"/>
                </a:cxn>
                <a:cxn ang="0">
                  <a:pos x="298" y="1589"/>
                </a:cxn>
                <a:cxn ang="0">
                  <a:pos x="174" y="1537"/>
                </a:cxn>
                <a:cxn ang="0">
                  <a:pos x="56" y="1466"/>
                </a:cxn>
                <a:cxn ang="0">
                  <a:pos x="406" y="1019"/>
                </a:cxn>
                <a:cxn ang="0">
                  <a:pos x="669" y="1279"/>
                </a:cxn>
                <a:cxn ang="0">
                  <a:pos x="721" y="1307"/>
                </a:cxn>
                <a:cxn ang="0">
                  <a:pos x="777" y="1319"/>
                </a:cxn>
                <a:cxn ang="0">
                  <a:pos x="835" y="1315"/>
                </a:cxn>
                <a:cxn ang="0">
                  <a:pos x="889" y="1295"/>
                </a:cxn>
                <a:cxn ang="0">
                  <a:pos x="937" y="1259"/>
                </a:cxn>
                <a:cxn ang="0">
                  <a:pos x="1268" y="924"/>
                </a:cxn>
                <a:cxn ang="0">
                  <a:pos x="1296" y="872"/>
                </a:cxn>
                <a:cxn ang="0">
                  <a:pos x="1308" y="817"/>
                </a:cxn>
                <a:cxn ang="0">
                  <a:pos x="1304" y="759"/>
                </a:cxn>
                <a:cxn ang="0">
                  <a:pos x="1284" y="705"/>
                </a:cxn>
                <a:cxn ang="0">
                  <a:pos x="1248" y="656"/>
                </a:cxn>
                <a:cxn ang="0">
                  <a:pos x="1424" y="0"/>
                </a:cxn>
              </a:cxnLst>
              <a:rect l="0" t="0" r="r" b="b"/>
              <a:pathLst>
                <a:path w="1681" h="1640">
                  <a:moveTo>
                    <a:pt x="1424" y="0"/>
                  </a:moveTo>
                  <a:lnTo>
                    <a:pt x="1593" y="169"/>
                  </a:lnTo>
                  <a:lnTo>
                    <a:pt x="1618" y="230"/>
                  </a:lnTo>
                  <a:lnTo>
                    <a:pt x="1639" y="291"/>
                  </a:lnTo>
                  <a:lnTo>
                    <a:pt x="1656" y="354"/>
                  </a:lnTo>
                  <a:lnTo>
                    <a:pt x="1668" y="416"/>
                  </a:lnTo>
                  <a:lnTo>
                    <a:pt x="1677" y="479"/>
                  </a:lnTo>
                  <a:lnTo>
                    <a:pt x="1681" y="543"/>
                  </a:lnTo>
                  <a:lnTo>
                    <a:pt x="1680" y="608"/>
                  </a:lnTo>
                  <a:lnTo>
                    <a:pt x="1676" y="672"/>
                  </a:lnTo>
                  <a:lnTo>
                    <a:pt x="1666" y="737"/>
                  </a:lnTo>
                  <a:lnTo>
                    <a:pt x="1651" y="801"/>
                  </a:lnTo>
                  <a:lnTo>
                    <a:pt x="1631" y="866"/>
                  </a:lnTo>
                  <a:lnTo>
                    <a:pt x="1605" y="931"/>
                  </a:lnTo>
                  <a:lnTo>
                    <a:pt x="1575" y="996"/>
                  </a:lnTo>
                  <a:lnTo>
                    <a:pt x="1539" y="1060"/>
                  </a:lnTo>
                  <a:lnTo>
                    <a:pt x="1497" y="1125"/>
                  </a:lnTo>
                  <a:lnTo>
                    <a:pt x="1450" y="1189"/>
                  </a:lnTo>
                  <a:lnTo>
                    <a:pt x="1397" y="1252"/>
                  </a:lnTo>
                  <a:lnTo>
                    <a:pt x="1337" y="1315"/>
                  </a:lnTo>
                  <a:lnTo>
                    <a:pt x="1278" y="1371"/>
                  </a:lnTo>
                  <a:lnTo>
                    <a:pt x="1216" y="1422"/>
                  </a:lnTo>
                  <a:lnTo>
                    <a:pt x="1154" y="1466"/>
                  </a:lnTo>
                  <a:lnTo>
                    <a:pt x="1091" y="1507"/>
                  </a:lnTo>
                  <a:lnTo>
                    <a:pt x="1026" y="1541"/>
                  </a:lnTo>
                  <a:lnTo>
                    <a:pt x="960" y="1570"/>
                  </a:lnTo>
                  <a:lnTo>
                    <a:pt x="894" y="1594"/>
                  </a:lnTo>
                  <a:lnTo>
                    <a:pt x="827" y="1613"/>
                  </a:lnTo>
                  <a:lnTo>
                    <a:pt x="760" y="1627"/>
                  </a:lnTo>
                  <a:lnTo>
                    <a:pt x="693" y="1636"/>
                  </a:lnTo>
                  <a:lnTo>
                    <a:pt x="626" y="1640"/>
                  </a:lnTo>
                  <a:lnTo>
                    <a:pt x="559" y="1640"/>
                  </a:lnTo>
                  <a:lnTo>
                    <a:pt x="493" y="1634"/>
                  </a:lnTo>
                  <a:lnTo>
                    <a:pt x="427" y="1623"/>
                  </a:lnTo>
                  <a:lnTo>
                    <a:pt x="362" y="1609"/>
                  </a:lnTo>
                  <a:lnTo>
                    <a:pt x="298" y="1589"/>
                  </a:lnTo>
                  <a:lnTo>
                    <a:pt x="235" y="1565"/>
                  </a:lnTo>
                  <a:lnTo>
                    <a:pt x="174" y="1537"/>
                  </a:lnTo>
                  <a:lnTo>
                    <a:pt x="114" y="1504"/>
                  </a:lnTo>
                  <a:lnTo>
                    <a:pt x="56" y="1466"/>
                  </a:lnTo>
                  <a:lnTo>
                    <a:pt x="0" y="1425"/>
                  </a:lnTo>
                  <a:lnTo>
                    <a:pt x="406" y="1019"/>
                  </a:lnTo>
                  <a:lnTo>
                    <a:pt x="646" y="1259"/>
                  </a:lnTo>
                  <a:lnTo>
                    <a:pt x="669" y="1279"/>
                  </a:lnTo>
                  <a:lnTo>
                    <a:pt x="694" y="1295"/>
                  </a:lnTo>
                  <a:lnTo>
                    <a:pt x="721" y="1307"/>
                  </a:lnTo>
                  <a:lnTo>
                    <a:pt x="748" y="1315"/>
                  </a:lnTo>
                  <a:lnTo>
                    <a:pt x="777" y="1319"/>
                  </a:lnTo>
                  <a:lnTo>
                    <a:pt x="806" y="1319"/>
                  </a:lnTo>
                  <a:lnTo>
                    <a:pt x="835" y="1315"/>
                  </a:lnTo>
                  <a:lnTo>
                    <a:pt x="862" y="1307"/>
                  </a:lnTo>
                  <a:lnTo>
                    <a:pt x="889" y="1295"/>
                  </a:lnTo>
                  <a:lnTo>
                    <a:pt x="914" y="1279"/>
                  </a:lnTo>
                  <a:lnTo>
                    <a:pt x="937" y="1259"/>
                  </a:lnTo>
                  <a:lnTo>
                    <a:pt x="1248" y="947"/>
                  </a:lnTo>
                  <a:lnTo>
                    <a:pt x="1268" y="924"/>
                  </a:lnTo>
                  <a:lnTo>
                    <a:pt x="1284" y="899"/>
                  </a:lnTo>
                  <a:lnTo>
                    <a:pt x="1296" y="872"/>
                  </a:lnTo>
                  <a:lnTo>
                    <a:pt x="1304" y="845"/>
                  </a:lnTo>
                  <a:lnTo>
                    <a:pt x="1308" y="817"/>
                  </a:lnTo>
                  <a:lnTo>
                    <a:pt x="1308" y="787"/>
                  </a:lnTo>
                  <a:lnTo>
                    <a:pt x="1304" y="759"/>
                  </a:lnTo>
                  <a:lnTo>
                    <a:pt x="1296" y="731"/>
                  </a:lnTo>
                  <a:lnTo>
                    <a:pt x="1284" y="705"/>
                  </a:lnTo>
                  <a:lnTo>
                    <a:pt x="1268" y="679"/>
                  </a:lnTo>
                  <a:lnTo>
                    <a:pt x="1248" y="656"/>
                  </a:lnTo>
                  <a:lnTo>
                    <a:pt x="1008" y="416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5543281" y="4649838"/>
              <a:ext cx="833688" cy="1133140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37" y="3"/>
                </a:cxn>
                <a:cxn ang="0">
                  <a:pos x="157" y="10"/>
                </a:cxn>
                <a:cxn ang="0">
                  <a:pos x="176" y="21"/>
                </a:cxn>
                <a:cxn ang="0">
                  <a:pos x="193" y="36"/>
                </a:cxn>
                <a:cxn ang="0">
                  <a:pos x="208" y="54"/>
                </a:cxn>
                <a:cxn ang="0">
                  <a:pos x="222" y="72"/>
                </a:cxn>
                <a:cxn ang="0">
                  <a:pos x="233" y="93"/>
                </a:cxn>
                <a:cxn ang="0">
                  <a:pos x="243" y="114"/>
                </a:cxn>
                <a:cxn ang="0">
                  <a:pos x="593" y="806"/>
                </a:cxn>
                <a:cxn ang="0">
                  <a:pos x="0" y="806"/>
                </a:cxn>
                <a:cxn ang="0">
                  <a:pos x="0" y="114"/>
                </a:cxn>
                <a:cxn ang="0">
                  <a:pos x="2" y="91"/>
                </a:cxn>
                <a:cxn ang="0">
                  <a:pos x="9" y="70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20"/>
                </a:cxn>
                <a:cxn ang="0">
                  <a:pos x="70" y="10"/>
                </a:cxn>
                <a:cxn ang="0">
                  <a:pos x="91" y="2"/>
                </a:cxn>
                <a:cxn ang="0">
                  <a:pos x="114" y="0"/>
                </a:cxn>
              </a:cxnLst>
              <a:rect l="0" t="0" r="r" b="b"/>
              <a:pathLst>
                <a:path w="593" h="806">
                  <a:moveTo>
                    <a:pt x="114" y="0"/>
                  </a:moveTo>
                  <a:lnTo>
                    <a:pt x="137" y="3"/>
                  </a:lnTo>
                  <a:lnTo>
                    <a:pt x="157" y="10"/>
                  </a:lnTo>
                  <a:lnTo>
                    <a:pt x="176" y="21"/>
                  </a:lnTo>
                  <a:lnTo>
                    <a:pt x="193" y="36"/>
                  </a:lnTo>
                  <a:lnTo>
                    <a:pt x="208" y="54"/>
                  </a:lnTo>
                  <a:lnTo>
                    <a:pt x="222" y="72"/>
                  </a:lnTo>
                  <a:lnTo>
                    <a:pt x="233" y="93"/>
                  </a:lnTo>
                  <a:lnTo>
                    <a:pt x="243" y="114"/>
                  </a:lnTo>
                  <a:lnTo>
                    <a:pt x="593" y="806"/>
                  </a:lnTo>
                  <a:lnTo>
                    <a:pt x="0" y="806"/>
                  </a:lnTo>
                  <a:lnTo>
                    <a:pt x="0" y="114"/>
                  </a:lnTo>
                  <a:lnTo>
                    <a:pt x="2" y="91"/>
                  </a:lnTo>
                  <a:lnTo>
                    <a:pt x="9" y="70"/>
                  </a:lnTo>
                  <a:lnTo>
                    <a:pt x="19" y="50"/>
                  </a:lnTo>
                  <a:lnTo>
                    <a:pt x="33" y="33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1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4570412" y="5639578"/>
              <a:ext cx="2106009" cy="28258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410" y="0"/>
                </a:cxn>
                <a:cxn ang="0">
                  <a:pos x="1498" y="201"/>
                </a:cxn>
                <a:cxn ang="0">
                  <a:pos x="0" y="201"/>
                </a:cxn>
                <a:cxn ang="0">
                  <a:pos x="88" y="0"/>
                </a:cxn>
              </a:cxnLst>
              <a:rect l="0" t="0" r="r" b="b"/>
              <a:pathLst>
                <a:path w="1498" h="201">
                  <a:moveTo>
                    <a:pt x="88" y="0"/>
                  </a:moveTo>
                  <a:lnTo>
                    <a:pt x="1410" y="0"/>
                  </a:lnTo>
                  <a:lnTo>
                    <a:pt x="1498" y="201"/>
                  </a:lnTo>
                  <a:lnTo>
                    <a:pt x="0" y="20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4784106" y="3362051"/>
              <a:ext cx="1232958" cy="123436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877" y="761"/>
                </a:cxn>
                <a:cxn ang="0">
                  <a:pos x="761" y="878"/>
                </a:cxn>
                <a:cxn ang="0">
                  <a:pos x="0" y="116"/>
                </a:cxn>
                <a:cxn ang="0">
                  <a:pos x="116" y="0"/>
                </a:cxn>
              </a:cxnLst>
              <a:rect l="0" t="0" r="r" b="b"/>
              <a:pathLst>
                <a:path w="877" h="878">
                  <a:moveTo>
                    <a:pt x="116" y="0"/>
                  </a:moveTo>
                  <a:lnTo>
                    <a:pt x="877" y="761"/>
                  </a:lnTo>
                  <a:lnTo>
                    <a:pt x="761" y="878"/>
                  </a:lnTo>
                  <a:lnTo>
                    <a:pt x="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4890953" y="3467492"/>
              <a:ext cx="1020669" cy="102207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726" y="610"/>
                </a:cxn>
                <a:cxn ang="0">
                  <a:pos x="609" y="727"/>
                </a:cxn>
                <a:cxn ang="0">
                  <a:pos x="0" y="116"/>
                </a:cxn>
                <a:cxn ang="0">
                  <a:pos x="116" y="0"/>
                </a:cxn>
              </a:cxnLst>
              <a:rect l="0" t="0" r="r" b="b"/>
              <a:pathLst>
                <a:path w="726" h="727">
                  <a:moveTo>
                    <a:pt x="116" y="0"/>
                  </a:moveTo>
                  <a:lnTo>
                    <a:pt x="726" y="610"/>
                  </a:lnTo>
                  <a:lnTo>
                    <a:pt x="609" y="727"/>
                  </a:lnTo>
                  <a:lnTo>
                    <a:pt x="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4637894" y="4111385"/>
              <a:ext cx="560947" cy="56235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22" y="2"/>
                </a:cxn>
                <a:cxn ang="0">
                  <a:pos x="146" y="8"/>
                </a:cxn>
                <a:cxn ang="0">
                  <a:pos x="172" y="16"/>
                </a:cxn>
                <a:cxn ang="0">
                  <a:pos x="196" y="27"/>
                </a:cxn>
                <a:cxn ang="0">
                  <a:pos x="223" y="41"/>
                </a:cxn>
                <a:cxn ang="0">
                  <a:pos x="249" y="58"/>
                </a:cxn>
                <a:cxn ang="0">
                  <a:pos x="273" y="78"/>
                </a:cxn>
                <a:cxn ang="0">
                  <a:pos x="298" y="101"/>
                </a:cxn>
                <a:cxn ang="0">
                  <a:pos x="321" y="126"/>
                </a:cxn>
                <a:cxn ang="0">
                  <a:pos x="340" y="151"/>
                </a:cxn>
                <a:cxn ang="0">
                  <a:pos x="358" y="176"/>
                </a:cxn>
                <a:cxn ang="0">
                  <a:pos x="372" y="203"/>
                </a:cxn>
                <a:cxn ang="0">
                  <a:pos x="383" y="228"/>
                </a:cxn>
                <a:cxn ang="0">
                  <a:pos x="391" y="253"/>
                </a:cxn>
                <a:cxn ang="0">
                  <a:pos x="397" y="277"/>
                </a:cxn>
                <a:cxn ang="0">
                  <a:pos x="399" y="300"/>
                </a:cxn>
                <a:cxn ang="0">
                  <a:pos x="398" y="321"/>
                </a:cxn>
                <a:cxn ang="0">
                  <a:pos x="393" y="341"/>
                </a:cxn>
                <a:cxn ang="0">
                  <a:pos x="385" y="359"/>
                </a:cxn>
                <a:cxn ang="0">
                  <a:pos x="373" y="373"/>
                </a:cxn>
                <a:cxn ang="0">
                  <a:pos x="359" y="385"/>
                </a:cxn>
                <a:cxn ang="0">
                  <a:pos x="340" y="393"/>
                </a:cxn>
                <a:cxn ang="0">
                  <a:pos x="321" y="398"/>
                </a:cxn>
                <a:cxn ang="0">
                  <a:pos x="299" y="400"/>
                </a:cxn>
                <a:cxn ang="0">
                  <a:pos x="276" y="398"/>
                </a:cxn>
                <a:cxn ang="0">
                  <a:pos x="252" y="393"/>
                </a:cxn>
                <a:cxn ang="0">
                  <a:pos x="228" y="384"/>
                </a:cxn>
                <a:cxn ang="0">
                  <a:pos x="202" y="372"/>
                </a:cxn>
                <a:cxn ang="0">
                  <a:pos x="175" y="359"/>
                </a:cxn>
                <a:cxn ang="0">
                  <a:pos x="150" y="341"/>
                </a:cxn>
                <a:cxn ang="0">
                  <a:pos x="125" y="321"/>
                </a:cxn>
                <a:cxn ang="0">
                  <a:pos x="100" y="298"/>
                </a:cxn>
                <a:cxn ang="0">
                  <a:pos x="77" y="273"/>
                </a:cxn>
                <a:cxn ang="0">
                  <a:pos x="58" y="249"/>
                </a:cxn>
                <a:cxn ang="0">
                  <a:pos x="41" y="223"/>
                </a:cxn>
                <a:cxn ang="0">
                  <a:pos x="26" y="197"/>
                </a:cxn>
                <a:cxn ang="0">
                  <a:pos x="15" y="172"/>
                </a:cxn>
                <a:cxn ang="0">
                  <a:pos x="7" y="147"/>
                </a:cxn>
                <a:cxn ang="0">
                  <a:pos x="2" y="123"/>
                </a:cxn>
                <a:cxn ang="0">
                  <a:pos x="0" y="100"/>
                </a:cxn>
                <a:cxn ang="0">
                  <a:pos x="2" y="78"/>
                </a:cxn>
                <a:cxn ang="0">
                  <a:pos x="6" y="59"/>
                </a:cxn>
                <a:cxn ang="0">
                  <a:pos x="14" y="41"/>
                </a:cxn>
                <a:cxn ang="0">
                  <a:pos x="26" y="26"/>
                </a:cxn>
                <a:cxn ang="0">
                  <a:pos x="41" y="14"/>
                </a:cxn>
                <a:cxn ang="0">
                  <a:pos x="58" y="6"/>
                </a:cxn>
                <a:cxn ang="0">
                  <a:pos x="78" y="1"/>
                </a:cxn>
                <a:cxn ang="0">
                  <a:pos x="99" y="0"/>
                </a:cxn>
              </a:cxnLst>
              <a:rect l="0" t="0" r="r" b="b"/>
              <a:pathLst>
                <a:path w="399" h="400">
                  <a:moveTo>
                    <a:pt x="99" y="0"/>
                  </a:moveTo>
                  <a:lnTo>
                    <a:pt x="122" y="2"/>
                  </a:lnTo>
                  <a:lnTo>
                    <a:pt x="146" y="8"/>
                  </a:lnTo>
                  <a:lnTo>
                    <a:pt x="172" y="16"/>
                  </a:lnTo>
                  <a:lnTo>
                    <a:pt x="196" y="27"/>
                  </a:lnTo>
                  <a:lnTo>
                    <a:pt x="223" y="41"/>
                  </a:lnTo>
                  <a:lnTo>
                    <a:pt x="249" y="58"/>
                  </a:lnTo>
                  <a:lnTo>
                    <a:pt x="273" y="78"/>
                  </a:lnTo>
                  <a:lnTo>
                    <a:pt x="298" y="101"/>
                  </a:lnTo>
                  <a:lnTo>
                    <a:pt x="321" y="126"/>
                  </a:lnTo>
                  <a:lnTo>
                    <a:pt x="340" y="151"/>
                  </a:lnTo>
                  <a:lnTo>
                    <a:pt x="358" y="176"/>
                  </a:lnTo>
                  <a:lnTo>
                    <a:pt x="372" y="203"/>
                  </a:lnTo>
                  <a:lnTo>
                    <a:pt x="383" y="228"/>
                  </a:lnTo>
                  <a:lnTo>
                    <a:pt x="391" y="253"/>
                  </a:lnTo>
                  <a:lnTo>
                    <a:pt x="397" y="277"/>
                  </a:lnTo>
                  <a:lnTo>
                    <a:pt x="399" y="300"/>
                  </a:lnTo>
                  <a:lnTo>
                    <a:pt x="398" y="321"/>
                  </a:lnTo>
                  <a:lnTo>
                    <a:pt x="393" y="341"/>
                  </a:lnTo>
                  <a:lnTo>
                    <a:pt x="385" y="359"/>
                  </a:lnTo>
                  <a:lnTo>
                    <a:pt x="373" y="373"/>
                  </a:lnTo>
                  <a:lnTo>
                    <a:pt x="359" y="385"/>
                  </a:lnTo>
                  <a:lnTo>
                    <a:pt x="340" y="393"/>
                  </a:lnTo>
                  <a:lnTo>
                    <a:pt x="321" y="398"/>
                  </a:lnTo>
                  <a:lnTo>
                    <a:pt x="299" y="400"/>
                  </a:lnTo>
                  <a:lnTo>
                    <a:pt x="276" y="398"/>
                  </a:lnTo>
                  <a:lnTo>
                    <a:pt x="252" y="393"/>
                  </a:lnTo>
                  <a:lnTo>
                    <a:pt x="228" y="384"/>
                  </a:lnTo>
                  <a:lnTo>
                    <a:pt x="202" y="372"/>
                  </a:lnTo>
                  <a:lnTo>
                    <a:pt x="175" y="359"/>
                  </a:lnTo>
                  <a:lnTo>
                    <a:pt x="150" y="341"/>
                  </a:lnTo>
                  <a:lnTo>
                    <a:pt x="125" y="321"/>
                  </a:lnTo>
                  <a:lnTo>
                    <a:pt x="100" y="298"/>
                  </a:lnTo>
                  <a:lnTo>
                    <a:pt x="77" y="273"/>
                  </a:lnTo>
                  <a:lnTo>
                    <a:pt x="58" y="249"/>
                  </a:lnTo>
                  <a:lnTo>
                    <a:pt x="41" y="223"/>
                  </a:lnTo>
                  <a:lnTo>
                    <a:pt x="26" y="197"/>
                  </a:lnTo>
                  <a:lnTo>
                    <a:pt x="15" y="172"/>
                  </a:lnTo>
                  <a:lnTo>
                    <a:pt x="7" y="147"/>
                  </a:lnTo>
                  <a:lnTo>
                    <a:pt x="2" y="123"/>
                  </a:lnTo>
                  <a:lnTo>
                    <a:pt x="0" y="100"/>
                  </a:lnTo>
                  <a:lnTo>
                    <a:pt x="2" y="78"/>
                  </a:lnTo>
                  <a:lnTo>
                    <a:pt x="6" y="59"/>
                  </a:lnTo>
                  <a:lnTo>
                    <a:pt x="14" y="41"/>
                  </a:lnTo>
                  <a:lnTo>
                    <a:pt x="26" y="26"/>
                  </a:lnTo>
                  <a:lnTo>
                    <a:pt x="41" y="14"/>
                  </a:lnTo>
                  <a:lnTo>
                    <a:pt x="58" y="6"/>
                  </a:lnTo>
                  <a:lnTo>
                    <a:pt x="78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4637894" y="4111385"/>
              <a:ext cx="503305" cy="56235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22" y="2"/>
                </a:cxn>
                <a:cxn ang="0">
                  <a:pos x="146" y="8"/>
                </a:cxn>
                <a:cxn ang="0">
                  <a:pos x="172" y="16"/>
                </a:cxn>
                <a:cxn ang="0">
                  <a:pos x="196" y="27"/>
                </a:cxn>
                <a:cxn ang="0">
                  <a:pos x="223" y="41"/>
                </a:cxn>
                <a:cxn ang="0">
                  <a:pos x="249" y="58"/>
                </a:cxn>
                <a:cxn ang="0">
                  <a:pos x="273" y="78"/>
                </a:cxn>
                <a:cxn ang="0">
                  <a:pos x="298" y="101"/>
                </a:cxn>
                <a:cxn ang="0">
                  <a:pos x="302" y="106"/>
                </a:cxn>
                <a:cxn ang="0">
                  <a:pos x="306" y="109"/>
                </a:cxn>
                <a:cxn ang="0">
                  <a:pos x="310" y="114"/>
                </a:cxn>
                <a:cxn ang="0">
                  <a:pos x="290" y="102"/>
                </a:cxn>
                <a:cxn ang="0">
                  <a:pos x="257" y="85"/>
                </a:cxn>
                <a:cxn ang="0">
                  <a:pos x="242" y="80"/>
                </a:cxn>
                <a:cxn ang="0">
                  <a:pos x="227" y="76"/>
                </a:cxn>
                <a:cxn ang="0">
                  <a:pos x="210" y="74"/>
                </a:cxn>
                <a:cxn ang="0">
                  <a:pos x="195" y="74"/>
                </a:cxn>
                <a:cxn ang="0">
                  <a:pos x="179" y="75"/>
                </a:cxn>
                <a:cxn ang="0">
                  <a:pos x="165" y="79"/>
                </a:cxn>
                <a:cxn ang="0">
                  <a:pos x="153" y="85"/>
                </a:cxn>
                <a:cxn ang="0">
                  <a:pos x="142" y="95"/>
                </a:cxn>
                <a:cxn ang="0">
                  <a:pos x="134" y="107"/>
                </a:cxn>
                <a:cxn ang="0">
                  <a:pos x="131" y="122"/>
                </a:cxn>
                <a:cxn ang="0">
                  <a:pos x="130" y="153"/>
                </a:cxn>
                <a:cxn ang="0">
                  <a:pos x="133" y="184"/>
                </a:cxn>
                <a:cxn ang="0">
                  <a:pos x="142" y="214"/>
                </a:cxn>
                <a:cxn ang="0">
                  <a:pos x="155" y="242"/>
                </a:cxn>
                <a:cxn ang="0">
                  <a:pos x="173" y="269"/>
                </a:cxn>
                <a:cxn ang="0">
                  <a:pos x="193" y="294"/>
                </a:cxn>
                <a:cxn ang="0">
                  <a:pos x="216" y="316"/>
                </a:cxn>
                <a:cxn ang="0">
                  <a:pos x="241" y="336"/>
                </a:cxn>
                <a:cxn ang="0">
                  <a:pos x="269" y="353"/>
                </a:cxn>
                <a:cxn ang="0">
                  <a:pos x="298" y="367"/>
                </a:cxn>
                <a:cxn ang="0">
                  <a:pos x="327" y="378"/>
                </a:cxn>
                <a:cxn ang="0">
                  <a:pos x="358" y="385"/>
                </a:cxn>
                <a:cxn ang="0">
                  <a:pos x="340" y="393"/>
                </a:cxn>
                <a:cxn ang="0">
                  <a:pos x="321" y="398"/>
                </a:cxn>
                <a:cxn ang="0">
                  <a:pos x="299" y="400"/>
                </a:cxn>
                <a:cxn ang="0">
                  <a:pos x="276" y="397"/>
                </a:cxn>
                <a:cxn ang="0">
                  <a:pos x="252" y="393"/>
                </a:cxn>
                <a:cxn ang="0">
                  <a:pos x="227" y="384"/>
                </a:cxn>
                <a:cxn ang="0">
                  <a:pos x="201" y="372"/>
                </a:cxn>
                <a:cxn ang="0">
                  <a:pos x="175" y="358"/>
                </a:cxn>
                <a:cxn ang="0">
                  <a:pos x="150" y="341"/>
                </a:cxn>
                <a:cxn ang="0">
                  <a:pos x="125" y="321"/>
                </a:cxn>
                <a:cxn ang="0">
                  <a:pos x="100" y="298"/>
                </a:cxn>
                <a:cxn ang="0">
                  <a:pos x="77" y="273"/>
                </a:cxn>
                <a:cxn ang="0">
                  <a:pos x="58" y="249"/>
                </a:cxn>
                <a:cxn ang="0">
                  <a:pos x="41" y="223"/>
                </a:cxn>
                <a:cxn ang="0">
                  <a:pos x="26" y="197"/>
                </a:cxn>
                <a:cxn ang="0">
                  <a:pos x="15" y="172"/>
                </a:cxn>
                <a:cxn ang="0">
                  <a:pos x="7" y="147"/>
                </a:cxn>
                <a:cxn ang="0">
                  <a:pos x="2" y="123"/>
                </a:cxn>
                <a:cxn ang="0">
                  <a:pos x="0" y="100"/>
                </a:cxn>
                <a:cxn ang="0">
                  <a:pos x="2" y="78"/>
                </a:cxn>
                <a:cxn ang="0">
                  <a:pos x="6" y="59"/>
                </a:cxn>
                <a:cxn ang="0">
                  <a:pos x="14" y="41"/>
                </a:cxn>
                <a:cxn ang="0">
                  <a:pos x="26" y="26"/>
                </a:cxn>
                <a:cxn ang="0">
                  <a:pos x="41" y="14"/>
                </a:cxn>
                <a:cxn ang="0">
                  <a:pos x="58" y="6"/>
                </a:cxn>
                <a:cxn ang="0">
                  <a:pos x="78" y="1"/>
                </a:cxn>
                <a:cxn ang="0">
                  <a:pos x="99" y="0"/>
                </a:cxn>
              </a:cxnLst>
              <a:rect l="0" t="0" r="r" b="b"/>
              <a:pathLst>
                <a:path w="358" h="400">
                  <a:moveTo>
                    <a:pt x="99" y="0"/>
                  </a:moveTo>
                  <a:lnTo>
                    <a:pt x="122" y="2"/>
                  </a:lnTo>
                  <a:lnTo>
                    <a:pt x="146" y="8"/>
                  </a:lnTo>
                  <a:lnTo>
                    <a:pt x="172" y="16"/>
                  </a:lnTo>
                  <a:lnTo>
                    <a:pt x="196" y="27"/>
                  </a:lnTo>
                  <a:lnTo>
                    <a:pt x="223" y="41"/>
                  </a:lnTo>
                  <a:lnTo>
                    <a:pt x="249" y="58"/>
                  </a:lnTo>
                  <a:lnTo>
                    <a:pt x="273" y="78"/>
                  </a:lnTo>
                  <a:lnTo>
                    <a:pt x="298" y="101"/>
                  </a:lnTo>
                  <a:lnTo>
                    <a:pt x="302" y="106"/>
                  </a:lnTo>
                  <a:lnTo>
                    <a:pt x="306" y="109"/>
                  </a:lnTo>
                  <a:lnTo>
                    <a:pt x="310" y="114"/>
                  </a:lnTo>
                  <a:lnTo>
                    <a:pt x="290" y="102"/>
                  </a:lnTo>
                  <a:lnTo>
                    <a:pt x="257" y="85"/>
                  </a:lnTo>
                  <a:lnTo>
                    <a:pt x="242" y="80"/>
                  </a:lnTo>
                  <a:lnTo>
                    <a:pt x="227" y="76"/>
                  </a:lnTo>
                  <a:lnTo>
                    <a:pt x="210" y="74"/>
                  </a:lnTo>
                  <a:lnTo>
                    <a:pt x="195" y="74"/>
                  </a:lnTo>
                  <a:lnTo>
                    <a:pt x="179" y="75"/>
                  </a:lnTo>
                  <a:lnTo>
                    <a:pt x="165" y="79"/>
                  </a:lnTo>
                  <a:lnTo>
                    <a:pt x="153" y="85"/>
                  </a:lnTo>
                  <a:lnTo>
                    <a:pt x="142" y="95"/>
                  </a:lnTo>
                  <a:lnTo>
                    <a:pt x="134" y="107"/>
                  </a:lnTo>
                  <a:lnTo>
                    <a:pt x="131" y="122"/>
                  </a:lnTo>
                  <a:lnTo>
                    <a:pt x="130" y="153"/>
                  </a:lnTo>
                  <a:lnTo>
                    <a:pt x="133" y="184"/>
                  </a:lnTo>
                  <a:lnTo>
                    <a:pt x="142" y="214"/>
                  </a:lnTo>
                  <a:lnTo>
                    <a:pt x="155" y="242"/>
                  </a:lnTo>
                  <a:lnTo>
                    <a:pt x="173" y="269"/>
                  </a:lnTo>
                  <a:lnTo>
                    <a:pt x="193" y="294"/>
                  </a:lnTo>
                  <a:lnTo>
                    <a:pt x="216" y="316"/>
                  </a:lnTo>
                  <a:lnTo>
                    <a:pt x="241" y="336"/>
                  </a:lnTo>
                  <a:lnTo>
                    <a:pt x="269" y="353"/>
                  </a:lnTo>
                  <a:lnTo>
                    <a:pt x="298" y="367"/>
                  </a:lnTo>
                  <a:lnTo>
                    <a:pt x="327" y="378"/>
                  </a:lnTo>
                  <a:lnTo>
                    <a:pt x="358" y="385"/>
                  </a:lnTo>
                  <a:lnTo>
                    <a:pt x="340" y="393"/>
                  </a:lnTo>
                  <a:lnTo>
                    <a:pt x="321" y="398"/>
                  </a:lnTo>
                  <a:lnTo>
                    <a:pt x="299" y="400"/>
                  </a:lnTo>
                  <a:lnTo>
                    <a:pt x="276" y="397"/>
                  </a:lnTo>
                  <a:lnTo>
                    <a:pt x="252" y="393"/>
                  </a:lnTo>
                  <a:lnTo>
                    <a:pt x="227" y="384"/>
                  </a:lnTo>
                  <a:lnTo>
                    <a:pt x="201" y="372"/>
                  </a:lnTo>
                  <a:lnTo>
                    <a:pt x="175" y="358"/>
                  </a:lnTo>
                  <a:lnTo>
                    <a:pt x="150" y="341"/>
                  </a:lnTo>
                  <a:lnTo>
                    <a:pt x="125" y="321"/>
                  </a:lnTo>
                  <a:lnTo>
                    <a:pt x="100" y="298"/>
                  </a:lnTo>
                  <a:lnTo>
                    <a:pt x="77" y="273"/>
                  </a:lnTo>
                  <a:lnTo>
                    <a:pt x="58" y="249"/>
                  </a:lnTo>
                  <a:lnTo>
                    <a:pt x="41" y="223"/>
                  </a:lnTo>
                  <a:lnTo>
                    <a:pt x="26" y="197"/>
                  </a:lnTo>
                  <a:lnTo>
                    <a:pt x="15" y="172"/>
                  </a:lnTo>
                  <a:lnTo>
                    <a:pt x="7" y="147"/>
                  </a:lnTo>
                  <a:lnTo>
                    <a:pt x="2" y="123"/>
                  </a:lnTo>
                  <a:lnTo>
                    <a:pt x="0" y="100"/>
                  </a:lnTo>
                  <a:lnTo>
                    <a:pt x="2" y="78"/>
                  </a:lnTo>
                  <a:lnTo>
                    <a:pt x="6" y="59"/>
                  </a:lnTo>
                  <a:lnTo>
                    <a:pt x="14" y="41"/>
                  </a:lnTo>
                  <a:lnTo>
                    <a:pt x="26" y="26"/>
                  </a:lnTo>
                  <a:lnTo>
                    <a:pt x="41" y="14"/>
                  </a:lnTo>
                  <a:lnTo>
                    <a:pt x="58" y="6"/>
                  </a:lnTo>
                  <a:lnTo>
                    <a:pt x="78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6711567" y="3557468"/>
              <a:ext cx="205259" cy="20525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2" y="3"/>
                </a:cxn>
                <a:cxn ang="0">
                  <a:pos x="109" y="10"/>
                </a:cxn>
                <a:cxn ang="0">
                  <a:pos x="125" y="21"/>
                </a:cxn>
                <a:cxn ang="0">
                  <a:pos x="136" y="36"/>
                </a:cxn>
                <a:cxn ang="0">
                  <a:pos x="143" y="53"/>
                </a:cxn>
                <a:cxn ang="0">
                  <a:pos x="146" y="72"/>
                </a:cxn>
                <a:cxn ang="0">
                  <a:pos x="143" y="92"/>
                </a:cxn>
                <a:cxn ang="0">
                  <a:pos x="136" y="109"/>
                </a:cxn>
                <a:cxn ang="0">
                  <a:pos x="125" y="124"/>
                </a:cxn>
                <a:cxn ang="0">
                  <a:pos x="109" y="136"/>
                </a:cxn>
                <a:cxn ang="0">
                  <a:pos x="92" y="143"/>
                </a:cxn>
                <a:cxn ang="0">
                  <a:pos x="73" y="146"/>
                </a:cxn>
                <a:cxn ang="0">
                  <a:pos x="53" y="143"/>
                </a:cxn>
                <a:cxn ang="0">
                  <a:pos x="36" y="136"/>
                </a:cxn>
                <a:cxn ang="0">
                  <a:pos x="21" y="124"/>
                </a:cxn>
                <a:cxn ang="0">
                  <a:pos x="10" y="109"/>
                </a:cxn>
                <a:cxn ang="0">
                  <a:pos x="3" y="92"/>
                </a:cxn>
                <a:cxn ang="0">
                  <a:pos x="0" y="72"/>
                </a:cxn>
                <a:cxn ang="0">
                  <a:pos x="3" y="53"/>
                </a:cxn>
                <a:cxn ang="0">
                  <a:pos x="10" y="36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3" y="3"/>
                </a:cxn>
                <a:cxn ang="0">
                  <a:pos x="73" y="0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92" y="3"/>
                  </a:lnTo>
                  <a:lnTo>
                    <a:pt x="109" y="10"/>
                  </a:lnTo>
                  <a:lnTo>
                    <a:pt x="125" y="21"/>
                  </a:lnTo>
                  <a:lnTo>
                    <a:pt x="136" y="36"/>
                  </a:lnTo>
                  <a:lnTo>
                    <a:pt x="143" y="53"/>
                  </a:lnTo>
                  <a:lnTo>
                    <a:pt x="146" y="72"/>
                  </a:lnTo>
                  <a:lnTo>
                    <a:pt x="143" y="92"/>
                  </a:lnTo>
                  <a:lnTo>
                    <a:pt x="136" y="109"/>
                  </a:lnTo>
                  <a:lnTo>
                    <a:pt x="125" y="124"/>
                  </a:lnTo>
                  <a:lnTo>
                    <a:pt x="109" y="136"/>
                  </a:lnTo>
                  <a:lnTo>
                    <a:pt x="92" y="143"/>
                  </a:lnTo>
                  <a:lnTo>
                    <a:pt x="73" y="146"/>
                  </a:lnTo>
                  <a:lnTo>
                    <a:pt x="53" y="143"/>
                  </a:lnTo>
                  <a:lnTo>
                    <a:pt x="36" y="136"/>
                  </a:lnTo>
                  <a:lnTo>
                    <a:pt x="21" y="124"/>
                  </a:lnTo>
                  <a:lnTo>
                    <a:pt x="10" y="109"/>
                  </a:lnTo>
                  <a:lnTo>
                    <a:pt x="3" y="92"/>
                  </a:lnTo>
                  <a:lnTo>
                    <a:pt x="0" y="72"/>
                  </a:lnTo>
                  <a:lnTo>
                    <a:pt x="3" y="53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6646897" y="3023234"/>
              <a:ext cx="458317" cy="459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70" y="17"/>
                </a:cxn>
                <a:cxn ang="0">
                  <a:pos x="289" y="38"/>
                </a:cxn>
                <a:cxn ang="0">
                  <a:pos x="305" y="63"/>
                </a:cxn>
                <a:cxn ang="0">
                  <a:pos x="316" y="89"/>
                </a:cxn>
                <a:cxn ang="0">
                  <a:pos x="324" y="118"/>
                </a:cxn>
                <a:cxn ang="0">
                  <a:pos x="326" y="148"/>
                </a:cxn>
                <a:cxn ang="0">
                  <a:pos x="324" y="177"/>
                </a:cxn>
                <a:cxn ang="0">
                  <a:pos x="317" y="205"/>
                </a:cxn>
                <a:cxn ang="0">
                  <a:pos x="306" y="231"/>
                </a:cxn>
                <a:cxn ang="0">
                  <a:pos x="292" y="254"/>
                </a:cxn>
                <a:cxn ang="0">
                  <a:pos x="274" y="275"/>
                </a:cxn>
                <a:cxn ang="0">
                  <a:pos x="253" y="292"/>
                </a:cxn>
                <a:cxn ang="0">
                  <a:pos x="229" y="307"/>
                </a:cxn>
                <a:cxn ang="0">
                  <a:pos x="204" y="318"/>
                </a:cxn>
                <a:cxn ang="0">
                  <a:pos x="176" y="324"/>
                </a:cxn>
                <a:cxn ang="0">
                  <a:pos x="147" y="327"/>
                </a:cxn>
                <a:cxn ang="0">
                  <a:pos x="117" y="324"/>
                </a:cxn>
                <a:cxn ang="0">
                  <a:pos x="88" y="317"/>
                </a:cxn>
                <a:cxn ang="0">
                  <a:pos x="63" y="305"/>
                </a:cxn>
                <a:cxn ang="0">
                  <a:pos x="38" y="289"/>
                </a:cxn>
                <a:cxn ang="0">
                  <a:pos x="17" y="270"/>
                </a:cxn>
                <a:cxn ang="0">
                  <a:pos x="0" y="248"/>
                </a:cxn>
                <a:cxn ang="0">
                  <a:pos x="248" y="0"/>
                </a:cxn>
              </a:cxnLst>
              <a:rect l="0" t="0" r="r" b="b"/>
              <a:pathLst>
                <a:path w="326" h="327">
                  <a:moveTo>
                    <a:pt x="248" y="0"/>
                  </a:moveTo>
                  <a:lnTo>
                    <a:pt x="270" y="17"/>
                  </a:lnTo>
                  <a:lnTo>
                    <a:pt x="289" y="38"/>
                  </a:lnTo>
                  <a:lnTo>
                    <a:pt x="305" y="63"/>
                  </a:lnTo>
                  <a:lnTo>
                    <a:pt x="316" y="89"/>
                  </a:lnTo>
                  <a:lnTo>
                    <a:pt x="324" y="118"/>
                  </a:lnTo>
                  <a:lnTo>
                    <a:pt x="326" y="148"/>
                  </a:lnTo>
                  <a:lnTo>
                    <a:pt x="324" y="177"/>
                  </a:lnTo>
                  <a:lnTo>
                    <a:pt x="317" y="205"/>
                  </a:lnTo>
                  <a:lnTo>
                    <a:pt x="306" y="231"/>
                  </a:lnTo>
                  <a:lnTo>
                    <a:pt x="292" y="254"/>
                  </a:lnTo>
                  <a:lnTo>
                    <a:pt x="274" y="275"/>
                  </a:lnTo>
                  <a:lnTo>
                    <a:pt x="253" y="292"/>
                  </a:lnTo>
                  <a:lnTo>
                    <a:pt x="229" y="307"/>
                  </a:lnTo>
                  <a:lnTo>
                    <a:pt x="204" y="318"/>
                  </a:lnTo>
                  <a:lnTo>
                    <a:pt x="176" y="324"/>
                  </a:lnTo>
                  <a:lnTo>
                    <a:pt x="147" y="327"/>
                  </a:lnTo>
                  <a:lnTo>
                    <a:pt x="117" y="324"/>
                  </a:lnTo>
                  <a:lnTo>
                    <a:pt x="88" y="317"/>
                  </a:lnTo>
                  <a:lnTo>
                    <a:pt x="63" y="305"/>
                  </a:lnTo>
                  <a:lnTo>
                    <a:pt x="38" y="289"/>
                  </a:lnTo>
                  <a:lnTo>
                    <a:pt x="17" y="270"/>
                  </a:lnTo>
                  <a:lnTo>
                    <a:pt x="0" y="24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alpha val="39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5697928" y="3324092"/>
              <a:ext cx="347253" cy="34865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47" y="214"/>
                </a:cxn>
                <a:cxn ang="0">
                  <a:pos x="213" y="248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247" h="248">
                  <a:moveTo>
                    <a:pt x="33" y="0"/>
                  </a:moveTo>
                  <a:lnTo>
                    <a:pt x="247" y="214"/>
                  </a:lnTo>
                  <a:lnTo>
                    <a:pt x="213" y="248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0B4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82"/>
            <p:cNvSpPr>
              <a:spLocks/>
            </p:cNvSpPr>
            <p:nvPr/>
          </p:nvSpPr>
          <p:spPr bwMode="auto">
            <a:xfrm>
              <a:off x="5446275" y="3849891"/>
              <a:ext cx="548293" cy="50049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16" y="211"/>
                </a:cxn>
                <a:cxn ang="0">
                  <a:pos x="269" y="229"/>
                </a:cxn>
                <a:cxn ang="0">
                  <a:pos x="390" y="351"/>
                </a:cxn>
                <a:cxn ang="0">
                  <a:pos x="386" y="356"/>
                </a:cxn>
                <a:cxn ang="0">
                  <a:pos x="266" y="235"/>
                </a:cxn>
                <a:cxn ang="0">
                  <a:pos x="213" y="216"/>
                </a:cxn>
                <a:cxn ang="0">
                  <a:pos x="212" y="216"/>
                </a:cxn>
                <a:cxn ang="0">
                  <a:pos x="211" y="216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390" h="356">
                  <a:moveTo>
                    <a:pt x="5" y="0"/>
                  </a:moveTo>
                  <a:lnTo>
                    <a:pt x="216" y="211"/>
                  </a:lnTo>
                  <a:lnTo>
                    <a:pt x="269" y="229"/>
                  </a:lnTo>
                  <a:lnTo>
                    <a:pt x="390" y="351"/>
                  </a:lnTo>
                  <a:lnTo>
                    <a:pt x="386" y="356"/>
                  </a:lnTo>
                  <a:lnTo>
                    <a:pt x="266" y="235"/>
                  </a:lnTo>
                  <a:lnTo>
                    <a:pt x="213" y="216"/>
                  </a:lnTo>
                  <a:lnTo>
                    <a:pt x="212" y="216"/>
                  </a:lnTo>
                  <a:lnTo>
                    <a:pt x="211" y="216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F25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3"/>
            <p:cNvSpPr>
              <a:spLocks/>
            </p:cNvSpPr>
            <p:nvPr/>
          </p:nvSpPr>
          <p:spPr bwMode="auto">
            <a:xfrm>
              <a:off x="4689911" y="4517685"/>
              <a:ext cx="531423" cy="25727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6" y="1"/>
                </a:cxn>
                <a:cxn ang="0">
                  <a:pos x="43" y="4"/>
                </a:cxn>
                <a:cxn ang="0">
                  <a:pos x="50" y="7"/>
                </a:cxn>
                <a:cxn ang="0">
                  <a:pos x="53" y="11"/>
                </a:cxn>
                <a:cxn ang="0">
                  <a:pos x="77" y="30"/>
                </a:cxn>
                <a:cxn ang="0">
                  <a:pos x="103" y="48"/>
                </a:cxn>
                <a:cxn ang="0">
                  <a:pos x="130" y="63"/>
                </a:cxn>
                <a:cxn ang="0">
                  <a:pos x="159" y="77"/>
                </a:cxn>
                <a:cxn ang="0">
                  <a:pos x="188" y="88"/>
                </a:cxn>
                <a:cxn ang="0">
                  <a:pos x="216" y="97"/>
                </a:cxn>
                <a:cxn ang="0">
                  <a:pos x="245" y="104"/>
                </a:cxn>
                <a:cxn ang="0">
                  <a:pos x="271" y="107"/>
                </a:cxn>
                <a:cxn ang="0">
                  <a:pos x="296" y="108"/>
                </a:cxn>
                <a:cxn ang="0">
                  <a:pos x="318" y="106"/>
                </a:cxn>
                <a:cxn ang="0">
                  <a:pos x="328" y="104"/>
                </a:cxn>
                <a:cxn ang="0">
                  <a:pos x="338" y="99"/>
                </a:cxn>
                <a:cxn ang="0">
                  <a:pos x="348" y="93"/>
                </a:cxn>
                <a:cxn ang="0">
                  <a:pos x="357" y="88"/>
                </a:cxn>
                <a:cxn ang="0">
                  <a:pos x="365" y="82"/>
                </a:cxn>
                <a:cxn ang="0">
                  <a:pos x="372" y="77"/>
                </a:cxn>
                <a:cxn ang="0">
                  <a:pos x="376" y="73"/>
                </a:cxn>
                <a:cxn ang="0">
                  <a:pos x="378" y="72"/>
                </a:cxn>
                <a:cxn ang="0">
                  <a:pos x="301" y="149"/>
                </a:cxn>
                <a:cxn ang="0">
                  <a:pos x="300" y="150"/>
                </a:cxn>
                <a:cxn ang="0">
                  <a:pos x="293" y="157"/>
                </a:cxn>
                <a:cxn ang="0">
                  <a:pos x="289" y="159"/>
                </a:cxn>
                <a:cxn ang="0">
                  <a:pos x="289" y="160"/>
                </a:cxn>
                <a:cxn ang="0">
                  <a:pos x="288" y="161"/>
                </a:cxn>
                <a:cxn ang="0">
                  <a:pos x="270" y="172"/>
                </a:cxn>
                <a:cxn ang="0">
                  <a:pos x="252" y="180"/>
                </a:cxn>
                <a:cxn ang="0">
                  <a:pos x="232" y="183"/>
                </a:cxn>
                <a:cxn ang="0">
                  <a:pos x="210" y="182"/>
                </a:cxn>
                <a:cxn ang="0">
                  <a:pos x="187" y="179"/>
                </a:cxn>
                <a:cxn ang="0">
                  <a:pos x="164" y="170"/>
                </a:cxn>
                <a:cxn ang="0">
                  <a:pos x="139" y="159"/>
                </a:cxn>
                <a:cxn ang="0">
                  <a:pos x="115" y="145"/>
                </a:cxn>
                <a:cxn ang="0">
                  <a:pos x="90" y="126"/>
                </a:cxn>
                <a:cxn ang="0">
                  <a:pos x="65" y="105"/>
                </a:cxn>
                <a:cxn ang="0">
                  <a:pos x="40" y="82"/>
                </a:cxn>
                <a:cxn ang="0">
                  <a:pos x="16" y="55"/>
                </a:cxn>
                <a:cxn ang="0">
                  <a:pos x="14" y="52"/>
                </a:cxn>
                <a:cxn ang="0">
                  <a:pos x="10" y="48"/>
                </a:cxn>
                <a:cxn ang="0">
                  <a:pos x="6" y="41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8" y="2"/>
                </a:cxn>
                <a:cxn ang="0">
                  <a:pos x="27" y="0"/>
                </a:cxn>
              </a:cxnLst>
              <a:rect l="0" t="0" r="r" b="b"/>
              <a:pathLst>
                <a:path w="378" h="183">
                  <a:moveTo>
                    <a:pt x="27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77" y="30"/>
                  </a:lnTo>
                  <a:lnTo>
                    <a:pt x="103" y="48"/>
                  </a:lnTo>
                  <a:lnTo>
                    <a:pt x="130" y="63"/>
                  </a:lnTo>
                  <a:lnTo>
                    <a:pt x="159" y="77"/>
                  </a:lnTo>
                  <a:lnTo>
                    <a:pt x="188" y="88"/>
                  </a:lnTo>
                  <a:lnTo>
                    <a:pt x="216" y="97"/>
                  </a:lnTo>
                  <a:lnTo>
                    <a:pt x="245" y="104"/>
                  </a:lnTo>
                  <a:lnTo>
                    <a:pt x="271" y="107"/>
                  </a:lnTo>
                  <a:lnTo>
                    <a:pt x="296" y="108"/>
                  </a:lnTo>
                  <a:lnTo>
                    <a:pt x="318" y="106"/>
                  </a:lnTo>
                  <a:lnTo>
                    <a:pt x="328" y="104"/>
                  </a:lnTo>
                  <a:lnTo>
                    <a:pt x="338" y="99"/>
                  </a:lnTo>
                  <a:lnTo>
                    <a:pt x="348" y="93"/>
                  </a:lnTo>
                  <a:lnTo>
                    <a:pt x="357" y="88"/>
                  </a:lnTo>
                  <a:lnTo>
                    <a:pt x="365" y="82"/>
                  </a:lnTo>
                  <a:lnTo>
                    <a:pt x="372" y="77"/>
                  </a:lnTo>
                  <a:lnTo>
                    <a:pt x="376" y="73"/>
                  </a:lnTo>
                  <a:lnTo>
                    <a:pt x="378" y="72"/>
                  </a:lnTo>
                  <a:lnTo>
                    <a:pt x="301" y="149"/>
                  </a:lnTo>
                  <a:lnTo>
                    <a:pt x="300" y="150"/>
                  </a:lnTo>
                  <a:lnTo>
                    <a:pt x="293" y="157"/>
                  </a:lnTo>
                  <a:lnTo>
                    <a:pt x="289" y="159"/>
                  </a:lnTo>
                  <a:lnTo>
                    <a:pt x="289" y="160"/>
                  </a:lnTo>
                  <a:lnTo>
                    <a:pt x="288" y="161"/>
                  </a:lnTo>
                  <a:lnTo>
                    <a:pt x="270" y="172"/>
                  </a:lnTo>
                  <a:lnTo>
                    <a:pt x="252" y="180"/>
                  </a:lnTo>
                  <a:lnTo>
                    <a:pt x="232" y="183"/>
                  </a:lnTo>
                  <a:lnTo>
                    <a:pt x="210" y="182"/>
                  </a:lnTo>
                  <a:lnTo>
                    <a:pt x="187" y="179"/>
                  </a:lnTo>
                  <a:lnTo>
                    <a:pt x="164" y="170"/>
                  </a:lnTo>
                  <a:lnTo>
                    <a:pt x="139" y="159"/>
                  </a:lnTo>
                  <a:lnTo>
                    <a:pt x="115" y="145"/>
                  </a:lnTo>
                  <a:lnTo>
                    <a:pt x="90" y="126"/>
                  </a:lnTo>
                  <a:lnTo>
                    <a:pt x="65" y="105"/>
                  </a:lnTo>
                  <a:lnTo>
                    <a:pt x="40" y="82"/>
                  </a:lnTo>
                  <a:lnTo>
                    <a:pt x="16" y="55"/>
                  </a:lnTo>
                  <a:lnTo>
                    <a:pt x="14" y="52"/>
                  </a:lnTo>
                  <a:lnTo>
                    <a:pt x="10" y="48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84"/>
            <p:cNvSpPr>
              <a:spLocks noEditPoints="1"/>
            </p:cNvSpPr>
            <p:nvPr/>
          </p:nvSpPr>
          <p:spPr bwMode="auto">
            <a:xfrm>
              <a:off x="4699753" y="4246350"/>
              <a:ext cx="552511" cy="427388"/>
            </a:xfrm>
            <a:custGeom>
              <a:avLst/>
              <a:gdLst/>
              <a:ahLst/>
              <a:cxnLst>
                <a:cxn ang="0">
                  <a:pos x="1" y="200"/>
                </a:cxn>
                <a:cxn ang="0">
                  <a:pos x="1" y="199"/>
                </a:cxn>
                <a:cxn ang="0">
                  <a:pos x="251" y="0"/>
                </a:cxn>
                <a:cxn ang="0">
                  <a:pos x="257" y="1"/>
                </a:cxn>
                <a:cxn ang="0">
                  <a:pos x="271" y="9"/>
                </a:cxn>
                <a:cxn ang="0">
                  <a:pos x="292" y="25"/>
                </a:cxn>
                <a:cxn ang="0">
                  <a:pos x="315" y="50"/>
                </a:cxn>
                <a:cxn ang="0">
                  <a:pos x="338" y="79"/>
                </a:cxn>
                <a:cxn ang="0">
                  <a:pos x="367" y="121"/>
                </a:cxn>
                <a:cxn ang="0">
                  <a:pos x="385" y="162"/>
                </a:cxn>
                <a:cxn ang="0">
                  <a:pos x="393" y="204"/>
                </a:cxn>
                <a:cxn ang="0">
                  <a:pos x="385" y="242"/>
                </a:cxn>
                <a:cxn ang="0">
                  <a:pos x="362" y="275"/>
                </a:cxn>
                <a:cxn ang="0">
                  <a:pos x="328" y="297"/>
                </a:cxn>
                <a:cxn ang="0">
                  <a:pos x="288" y="304"/>
                </a:cxn>
                <a:cxn ang="0">
                  <a:pos x="239" y="298"/>
                </a:cxn>
                <a:cxn ang="0">
                  <a:pos x="187" y="285"/>
                </a:cxn>
                <a:cxn ang="0">
                  <a:pos x="136" y="264"/>
                </a:cxn>
                <a:cxn ang="0">
                  <a:pos x="91" y="241"/>
                </a:cxn>
                <a:cxn ang="0">
                  <a:pos x="58" y="217"/>
                </a:cxn>
                <a:cxn ang="0">
                  <a:pos x="35" y="201"/>
                </a:cxn>
                <a:cxn ang="0">
                  <a:pos x="21" y="195"/>
                </a:cxn>
                <a:cxn ang="0">
                  <a:pos x="9" y="196"/>
                </a:cxn>
                <a:cxn ang="0">
                  <a:pos x="2" y="198"/>
                </a:cxn>
                <a:cxn ang="0">
                  <a:pos x="7" y="196"/>
                </a:cxn>
                <a:cxn ang="0">
                  <a:pos x="14" y="192"/>
                </a:cxn>
                <a:cxn ang="0">
                  <a:pos x="22" y="191"/>
                </a:cxn>
                <a:cxn ang="0">
                  <a:pos x="33" y="195"/>
                </a:cxn>
                <a:cxn ang="0">
                  <a:pos x="50" y="205"/>
                </a:cxn>
                <a:cxn ang="0">
                  <a:pos x="77" y="225"/>
                </a:cxn>
                <a:cxn ang="0">
                  <a:pos x="115" y="250"/>
                </a:cxn>
                <a:cxn ang="0">
                  <a:pos x="163" y="271"/>
                </a:cxn>
                <a:cxn ang="0">
                  <a:pos x="214" y="288"/>
                </a:cxn>
                <a:cxn ang="0">
                  <a:pos x="264" y="298"/>
                </a:cxn>
                <a:cxn ang="0">
                  <a:pos x="307" y="298"/>
                </a:cxn>
                <a:cxn ang="0">
                  <a:pos x="344" y="285"/>
                </a:cxn>
                <a:cxn ang="0">
                  <a:pos x="371" y="257"/>
                </a:cxn>
                <a:cxn ang="0">
                  <a:pos x="387" y="222"/>
                </a:cxn>
                <a:cxn ang="0">
                  <a:pos x="388" y="187"/>
                </a:cxn>
                <a:cxn ang="0">
                  <a:pos x="377" y="151"/>
                </a:cxn>
                <a:cxn ang="0">
                  <a:pos x="360" y="119"/>
                </a:cxn>
                <a:cxn ang="0">
                  <a:pos x="335" y="82"/>
                </a:cxn>
                <a:cxn ang="0">
                  <a:pos x="306" y="48"/>
                </a:cxn>
                <a:cxn ang="0">
                  <a:pos x="281" y="22"/>
                </a:cxn>
                <a:cxn ang="0">
                  <a:pos x="261" y="7"/>
                </a:cxn>
                <a:cxn ang="0">
                  <a:pos x="254" y="4"/>
                </a:cxn>
                <a:cxn ang="0">
                  <a:pos x="252" y="3"/>
                </a:cxn>
                <a:cxn ang="0">
                  <a:pos x="251" y="0"/>
                </a:cxn>
              </a:cxnLst>
              <a:rect l="0" t="0" r="r" b="b"/>
              <a:pathLst>
                <a:path w="393" h="304">
                  <a:moveTo>
                    <a:pt x="2" y="199"/>
                  </a:moveTo>
                  <a:lnTo>
                    <a:pt x="1" y="200"/>
                  </a:lnTo>
                  <a:lnTo>
                    <a:pt x="0" y="201"/>
                  </a:lnTo>
                  <a:lnTo>
                    <a:pt x="1" y="199"/>
                  </a:lnTo>
                  <a:lnTo>
                    <a:pt x="2" y="199"/>
                  </a:lnTo>
                  <a:close/>
                  <a:moveTo>
                    <a:pt x="251" y="0"/>
                  </a:moveTo>
                  <a:lnTo>
                    <a:pt x="255" y="0"/>
                  </a:lnTo>
                  <a:lnTo>
                    <a:pt x="257" y="1"/>
                  </a:lnTo>
                  <a:lnTo>
                    <a:pt x="263" y="3"/>
                  </a:lnTo>
                  <a:lnTo>
                    <a:pt x="271" y="9"/>
                  </a:lnTo>
                  <a:lnTo>
                    <a:pt x="281" y="16"/>
                  </a:lnTo>
                  <a:lnTo>
                    <a:pt x="292" y="25"/>
                  </a:lnTo>
                  <a:lnTo>
                    <a:pt x="303" y="37"/>
                  </a:lnTo>
                  <a:lnTo>
                    <a:pt x="315" y="50"/>
                  </a:lnTo>
                  <a:lnTo>
                    <a:pt x="327" y="65"/>
                  </a:lnTo>
                  <a:lnTo>
                    <a:pt x="338" y="79"/>
                  </a:lnTo>
                  <a:lnTo>
                    <a:pt x="354" y="101"/>
                  </a:lnTo>
                  <a:lnTo>
                    <a:pt x="367" y="121"/>
                  </a:lnTo>
                  <a:lnTo>
                    <a:pt x="377" y="141"/>
                  </a:lnTo>
                  <a:lnTo>
                    <a:pt x="385" y="162"/>
                  </a:lnTo>
                  <a:lnTo>
                    <a:pt x="391" y="186"/>
                  </a:lnTo>
                  <a:lnTo>
                    <a:pt x="393" y="204"/>
                  </a:lnTo>
                  <a:lnTo>
                    <a:pt x="391" y="223"/>
                  </a:lnTo>
                  <a:lnTo>
                    <a:pt x="385" y="242"/>
                  </a:lnTo>
                  <a:lnTo>
                    <a:pt x="375" y="260"/>
                  </a:lnTo>
                  <a:lnTo>
                    <a:pt x="362" y="275"/>
                  </a:lnTo>
                  <a:lnTo>
                    <a:pt x="346" y="288"/>
                  </a:lnTo>
                  <a:lnTo>
                    <a:pt x="328" y="297"/>
                  </a:lnTo>
                  <a:lnTo>
                    <a:pt x="308" y="303"/>
                  </a:lnTo>
                  <a:lnTo>
                    <a:pt x="288" y="304"/>
                  </a:lnTo>
                  <a:lnTo>
                    <a:pt x="264" y="303"/>
                  </a:lnTo>
                  <a:lnTo>
                    <a:pt x="239" y="298"/>
                  </a:lnTo>
                  <a:lnTo>
                    <a:pt x="214" y="293"/>
                  </a:lnTo>
                  <a:lnTo>
                    <a:pt x="187" y="285"/>
                  </a:lnTo>
                  <a:lnTo>
                    <a:pt x="161" y="275"/>
                  </a:lnTo>
                  <a:lnTo>
                    <a:pt x="136" y="264"/>
                  </a:lnTo>
                  <a:lnTo>
                    <a:pt x="112" y="253"/>
                  </a:lnTo>
                  <a:lnTo>
                    <a:pt x="91" y="241"/>
                  </a:lnTo>
                  <a:lnTo>
                    <a:pt x="74" y="229"/>
                  </a:lnTo>
                  <a:lnTo>
                    <a:pt x="58" y="217"/>
                  </a:lnTo>
                  <a:lnTo>
                    <a:pt x="45" y="208"/>
                  </a:lnTo>
                  <a:lnTo>
                    <a:pt x="35" y="201"/>
                  </a:lnTo>
                  <a:lnTo>
                    <a:pt x="27" y="197"/>
                  </a:lnTo>
                  <a:lnTo>
                    <a:pt x="21" y="195"/>
                  </a:lnTo>
                  <a:lnTo>
                    <a:pt x="16" y="194"/>
                  </a:lnTo>
                  <a:lnTo>
                    <a:pt x="9" y="196"/>
                  </a:lnTo>
                  <a:lnTo>
                    <a:pt x="2" y="199"/>
                  </a:lnTo>
                  <a:lnTo>
                    <a:pt x="2" y="198"/>
                  </a:lnTo>
                  <a:lnTo>
                    <a:pt x="4" y="197"/>
                  </a:lnTo>
                  <a:lnTo>
                    <a:pt x="7" y="196"/>
                  </a:lnTo>
                  <a:lnTo>
                    <a:pt x="9" y="194"/>
                  </a:lnTo>
                  <a:lnTo>
                    <a:pt x="14" y="192"/>
                  </a:lnTo>
                  <a:lnTo>
                    <a:pt x="18" y="191"/>
                  </a:lnTo>
                  <a:lnTo>
                    <a:pt x="22" y="191"/>
                  </a:lnTo>
                  <a:lnTo>
                    <a:pt x="26" y="193"/>
                  </a:lnTo>
                  <a:lnTo>
                    <a:pt x="33" y="195"/>
                  </a:lnTo>
                  <a:lnTo>
                    <a:pt x="40" y="199"/>
                  </a:lnTo>
                  <a:lnTo>
                    <a:pt x="50" y="205"/>
                  </a:lnTo>
                  <a:lnTo>
                    <a:pt x="62" y="214"/>
                  </a:lnTo>
                  <a:lnTo>
                    <a:pt x="77" y="225"/>
                  </a:lnTo>
                  <a:lnTo>
                    <a:pt x="94" y="237"/>
                  </a:lnTo>
                  <a:lnTo>
                    <a:pt x="115" y="250"/>
                  </a:lnTo>
                  <a:lnTo>
                    <a:pt x="138" y="261"/>
                  </a:lnTo>
                  <a:lnTo>
                    <a:pt x="163" y="271"/>
                  </a:lnTo>
                  <a:lnTo>
                    <a:pt x="188" y="281"/>
                  </a:lnTo>
                  <a:lnTo>
                    <a:pt x="214" y="288"/>
                  </a:lnTo>
                  <a:lnTo>
                    <a:pt x="239" y="295"/>
                  </a:lnTo>
                  <a:lnTo>
                    <a:pt x="264" y="298"/>
                  </a:lnTo>
                  <a:lnTo>
                    <a:pt x="287" y="299"/>
                  </a:lnTo>
                  <a:lnTo>
                    <a:pt x="307" y="298"/>
                  </a:lnTo>
                  <a:lnTo>
                    <a:pt x="326" y="293"/>
                  </a:lnTo>
                  <a:lnTo>
                    <a:pt x="344" y="285"/>
                  </a:lnTo>
                  <a:lnTo>
                    <a:pt x="358" y="273"/>
                  </a:lnTo>
                  <a:lnTo>
                    <a:pt x="371" y="257"/>
                  </a:lnTo>
                  <a:lnTo>
                    <a:pt x="380" y="240"/>
                  </a:lnTo>
                  <a:lnTo>
                    <a:pt x="387" y="222"/>
                  </a:lnTo>
                  <a:lnTo>
                    <a:pt x="390" y="204"/>
                  </a:lnTo>
                  <a:lnTo>
                    <a:pt x="388" y="187"/>
                  </a:lnTo>
                  <a:lnTo>
                    <a:pt x="382" y="167"/>
                  </a:lnTo>
                  <a:lnTo>
                    <a:pt x="377" y="151"/>
                  </a:lnTo>
                  <a:lnTo>
                    <a:pt x="369" y="135"/>
                  </a:lnTo>
                  <a:lnTo>
                    <a:pt x="360" y="119"/>
                  </a:lnTo>
                  <a:lnTo>
                    <a:pt x="348" y="101"/>
                  </a:lnTo>
                  <a:lnTo>
                    <a:pt x="335" y="82"/>
                  </a:lnTo>
                  <a:lnTo>
                    <a:pt x="321" y="64"/>
                  </a:lnTo>
                  <a:lnTo>
                    <a:pt x="306" y="48"/>
                  </a:lnTo>
                  <a:lnTo>
                    <a:pt x="293" y="33"/>
                  </a:lnTo>
                  <a:lnTo>
                    <a:pt x="281" y="22"/>
                  </a:lnTo>
                  <a:lnTo>
                    <a:pt x="270" y="12"/>
                  </a:lnTo>
                  <a:lnTo>
                    <a:pt x="261" y="7"/>
                  </a:lnTo>
                  <a:lnTo>
                    <a:pt x="256" y="4"/>
                  </a:lnTo>
                  <a:lnTo>
                    <a:pt x="254" y="4"/>
                  </a:lnTo>
                  <a:lnTo>
                    <a:pt x="253" y="3"/>
                  </a:lnTo>
                  <a:lnTo>
                    <a:pt x="252" y="3"/>
                  </a:lnTo>
                  <a:lnTo>
                    <a:pt x="250" y="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5"/>
            <p:cNvSpPr>
              <a:spLocks/>
            </p:cNvSpPr>
            <p:nvPr/>
          </p:nvSpPr>
          <p:spPr bwMode="auto">
            <a:xfrm>
              <a:off x="6686262" y="3522322"/>
              <a:ext cx="205259" cy="20666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92" y="3"/>
                </a:cxn>
                <a:cxn ang="0">
                  <a:pos x="110" y="10"/>
                </a:cxn>
                <a:cxn ang="0">
                  <a:pos x="125" y="21"/>
                </a:cxn>
                <a:cxn ang="0">
                  <a:pos x="136" y="37"/>
                </a:cxn>
                <a:cxn ang="0">
                  <a:pos x="143" y="54"/>
                </a:cxn>
                <a:cxn ang="0">
                  <a:pos x="146" y="74"/>
                </a:cxn>
                <a:cxn ang="0">
                  <a:pos x="143" y="93"/>
                </a:cxn>
                <a:cxn ang="0">
                  <a:pos x="136" y="110"/>
                </a:cxn>
                <a:cxn ang="0">
                  <a:pos x="125" y="125"/>
                </a:cxn>
                <a:cxn ang="0">
                  <a:pos x="110" y="137"/>
                </a:cxn>
                <a:cxn ang="0">
                  <a:pos x="92" y="144"/>
                </a:cxn>
                <a:cxn ang="0">
                  <a:pos x="72" y="147"/>
                </a:cxn>
                <a:cxn ang="0">
                  <a:pos x="53" y="144"/>
                </a:cxn>
                <a:cxn ang="0">
                  <a:pos x="36" y="137"/>
                </a:cxn>
                <a:cxn ang="0">
                  <a:pos x="21" y="125"/>
                </a:cxn>
                <a:cxn ang="0">
                  <a:pos x="10" y="110"/>
                </a:cxn>
                <a:cxn ang="0">
                  <a:pos x="3" y="93"/>
                </a:cxn>
                <a:cxn ang="0">
                  <a:pos x="0" y="74"/>
                </a:cxn>
                <a:cxn ang="0">
                  <a:pos x="3" y="54"/>
                </a:cxn>
                <a:cxn ang="0">
                  <a:pos x="10" y="37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3" y="3"/>
                </a:cxn>
                <a:cxn ang="0">
                  <a:pos x="72" y="0"/>
                </a:cxn>
              </a:cxnLst>
              <a:rect l="0" t="0" r="r" b="b"/>
              <a:pathLst>
                <a:path w="146" h="147">
                  <a:moveTo>
                    <a:pt x="72" y="0"/>
                  </a:moveTo>
                  <a:lnTo>
                    <a:pt x="92" y="3"/>
                  </a:lnTo>
                  <a:lnTo>
                    <a:pt x="110" y="10"/>
                  </a:lnTo>
                  <a:lnTo>
                    <a:pt x="125" y="21"/>
                  </a:lnTo>
                  <a:lnTo>
                    <a:pt x="136" y="37"/>
                  </a:lnTo>
                  <a:lnTo>
                    <a:pt x="143" y="54"/>
                  </a:lnTo>
                  <a:lnTo>
                    <a:pt x="146" y="74"/>
                  </a:lnTo>
                  <a:lnTo>
                    <a:pt x="143" y="93"/>
                  </a:lnTo>
                  <a:lnTo>
                    <a:pt x="136" y="110"/>
                  </a:lnTo>
                  <a:lnTo>
                    <a:pt x="125" y="125"/>
                  </a:lnTo>
                  <a:lnTo>
                    <a:pt x="110" y="137"/>
                  </a:lnTo>
                  <a:lnTo>
                    <a:pt x="92" y="144"/>
                  </a:lnTo>
                  <a:lnTo>
                    <a:pt x="72" y="147"/>
                  </a:lnTo>
                  <a:lnTo>
                    <a:pt x="53" y="144"/>
                  </a:lnTo>
                  <a:lnTo>
                    <a:pt x="36" y="137"/>
                  </a:lnTo>
                  <a:lnTo>
                    <a:pt x="21" y="125"/>
                  </a:lnTo>
                  <a:lnTo>
                    <a:pt x="10" y="110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0" y="37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86"/>
            <p:cNvSpPr>
              <a:spLocks/>
            </p:cNvSpPr>
            <p:nvPr/>
          </p:nvSpPr>
          <p:spPr bwMode="auto">
            <a:xfrm>
              <a:off x="6694697" y="3533569"/>
              <a:ext cx="186983" cy="18698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4" y="2"/>
                </a:cxn>
                <a:cxn ang="0">
                  <a:pos x="100" y="9"/>
                </a:cxn>
                <a:cxn ang="0">
                  <a:pos x="114" y="19"/>
                </a:cxn>
                <a:cxn ang="0">
                  <a:pos x="124" y="33"/>
                </a:cxn>
                <a:cxn ang="0">
                  <a:pos x="130" y="48"/>
                </a:cxn>
                <a:cxn ang="0">
                  <a:pos x="133" y="66"/>
                </a:cxn>
                <a:cxn ang="0">
                  <a:pos x="130" y="83"/>
                </a:cxn>
                <a:cxn ang="0">
                  <a:pos x="124" y="100"/>
                </a:cxn>
                <a:cxn ang="0">
                  <a:pos x="114" y="112"/>
                </a:cxn>
                <a:cxn ang="0">
                  <a:pos x="100" y="123"/>
                </a:cxn>
                <a:cxn ang="0">
                  <a:pos x="84" y="130"/>
                </a:cxn>
                <a:cxn ang="0">
                  <a:pos x="66" y="133"/>
                </a:cxn>
                <a:cxn ang="0">
                  <a:pos x="49" y="130"/>
                </a:cxn>
                <a:cxn ang="0">
                  <a:pos x="33" y="123"/>
                </a:cxn>
                <a:cxn ang="0">
                  <a:pos x="20" y="112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66"/>
                </a:cxn>
                <a:cxn ang="0">
                  <a:pos x="3" y="48"/>
                </a:cxn>
                <a:cxn ang="0">
                  <a:pos x="10" y="33"/>
                </a:cxn>
                <a:cxn ang="0">
                  <a:pos x="20" y="19"/>
                </a:cxn>
                <a:cxn ang="0">
                  <a:pos x="33" y="9"/>
                </a:cxn>
                <a:cxn ang="0">
                  <a:pos x="49" y="2"/>
                </a:cxn>
                <a:cxn ang="0">
                  <a:pos x="66" y="0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lnTo>
                    <a:pt x="84" y="2"/>
                  </a:lnTo>
                  <a:lnTo>
                    <a:pt x="100" y="9"/>
                  </a:lnTo>
                  <a:lnTo>
                    <a:pt x="114" y="19"/>
                  </a:lnTo>
                  <a:lnTo>
                    <a:pt x="124" y="33"/>
                  </a:lnTo>
                  <a:lnTo>
                    <a:pt x="130" y="48"/>
                  </a:lnTo>
                  <a:lnTo>
                    <a:pt x="133" y="66"/>
                  </a:lnTo>
                  <a:lnTo>
                    <a:pt x="130" y="83"/>
                  </a:lnTo>
                  <a:lnTo>
                    <a:pt x="124" y="100"/>
                  </a:lnTo>
                  <a:lnTo>
                    <a:pt x="114" y="112"/>
                  </a:lnTo>
                  <a:lnTo>
                    <a:pt x="100" y="123"/>
                  </a:lnTo>
                  <a:lnTo>
                    <a:pt x="84" y="130"/>
                  </a:lnTo>
                  <a:lnTo>
                    <a:pt x="66" y="133"/>
                  </a:lnTo>
                  <a:lnTo>
                    <a:pt x="49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66"/>
                  </a:lnTo>
                  <a:lnTo>
                    <a:pt x="3" y="48"/>
                  </a:lnTo>
                  <a:lnTo>
                    <a:pt x="10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6576603" y="2933257"/>
              <a:ext cx="492058" cy="49346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206" y="3"/>
                </a:cxn>
                <a:cxn ang="0">
                  <a:pos x="236" y="11"/>
                </a:cxn>
                <a:cxn ang="0">
                  <a:pos x="264" y="24"/>
                </a:cxn>
                <a:cxn ang="0">
                  <a:pos x="288" y="42"/>
                </a:cxn>
                <a:cxn ang="0">
                  <a:pos x="309" y="63"/>
                </a:cxn>
                <a:cxn ang="0">
                  <a:pos x="326" y="87"/>
                </a:cxn>
                <a:cxn ang="0">
                  <a:pos x="339" y="115"/>
                </a:cxn>
                <a:cxn ang="0">
                  <a:pos x="347" y="144"/>
                </a:cxn>
                <a:cxn ang="0">
                  <a:pos x="350" y="175"/>
                </a:cxn>
                <a:cxn ang="0">
                  <a:pos x="347" y="207"/>
                </a:cxn>
                <a:cxn ang="0">
                  <a:pos x="339" y="236"/>
                </a:cxn>
                <a:cxn ang="0">
                  <a:pos x="326" y="263"/>
                </a:cxn>
                <a:cxn ang="0">
                  <a:pos x="309" y="288"/>
                </a:cxn>
                <a:cxn ang="0">
                  <a:pos x="288" y="309"/>
                </a:cxn>
                <a:cxn ang="0">
                  <a:pos x="264" y="327"/>
                </a:cxn>
                <a:cxn ang="0">
                  <a:pos x="236" y="340"/>
                </a:cxn>
                <a:cxn ang="0">
                  <a:pos x="206" y="348"/>
                </a:cxn>
                <a:cxn ang="0">
                  <a:pos x="175" y="351"/>
                </a:cxn>
                <a:cxn ang="0">
                  <a:pos x="144" y="348"/>
                </a:cxn>
                <a:cxn ang="0">
                  <a:pos x="115" y="340"/>
                </a:cxn>
                <a:cxn ang="0">
                  <a:pos x="87" y="327"/>
                </a:cxn>
                <a:cxn ang="0">
                  <a:pos x="62" y="309"/>
                </a:cxn>
                <a:cxn ang="0">
                  <a:pos x="41" y="288"/>
                </a:cxn>
                <a:cxn ang="0">
                  <a:pos x="24" y="263"/>
                </a:cxn>
                <a:cxn ang="0">
                  <a:pos x="11" y="236"/>
                </a:cxn>
                <a:cxn ang="0">
                  <a:pos x="3" y="207"/>
                </a:cxn>
                <a:cxn ang="0">
                  <a:pos x="0" y="175"/>
                </a:cxn>
                <a:cxn ang="0">
                  <a:pos x="3" y="144"/>
                </a:cxn>
                <a:cxn ang="0">
                  <a:pos x="11" y="115"/>
                </a:cxn>
                <a:cxn ang="0">
                  <a:pos x="24" y="87"/>
                </a:cxn>
                <a:cxn ang="0">
                  <a:pos x="41" y="63"/>
                </a:cxn>
                <a:cxn ang="0">
                  <a:pos x="62" y="42"/>
                </a:cxn>
                <a:cxn ang="0">
                  <a:pos x="87" y="24"/>
                </a:cxn>
                <a:cxn ang="0">
                  <a:pos x="115" y="11"/>
                </a:cxn>
                <a:cxn ang="0">
                  <a:pos x="144" y="3"/>
                </a:cxn>
                <a:cxn ang="0">
                  <a:pos x="175" y="0"/>
                </a:cxn>
              </a:cxnLst>
              <a:rect l="0" t="0" r="r" b="b"/>
              <a:pathLst>
                <a:path w="350" h="351">
                  <a:moveTo>
                    <a:pt x="175" y="0"/>
                  </a:moveTo>
                  <a:lnTo>
                    <a:pt x="206" y="3"/>
                  </a:lnTo>
                  <a:lnTo>
                    <a:pt x="236" y="11"/>
                  </a:lnTo>
                  <a:lnTo>
                    <a:pt x="264" y="24"/>
                  </a:lnTo>
                  <a:lnTo>
                    <a:pt x="288" y="42"/>
                  </a:lnTo>
                  <a:lnTo>
                    <a:pt x="309" y="63"/>
                  </a:lnTo>
                  <a:lnTo>
                    <a:pt x="326" y="87"/>
                  </a:lnTo>
                  <a:lnTo>
                    <a:pt x="339" y="115"/>
                  </a:lnTo>
                  <a:lnTo>
                    <a:pt x="347" y="144"/>
                  </a:lnTo>
                  <a:lnTo>
                    <a:pt x="350" y="175"/>
                  </a:lnTo>
                  <a:lnTo>
                    <a:pt x="347" y="207"/>
                  </a:lnTo>
                  <a:lnTo>
                    <a:pt x="339" y="236"/>
                  </a:lnTo>
                  <a:lnTo>
                    <a:pt x="326" y="263"/>
                  </a:lnTo>
                  <a:lnTo>
                    <a:pt x="309" y="288"/>
                  </a:lnTo>
                  <a:lnTo>
                    <a:pt x="288" y="309"/>
                  </a:lnTo>
                  <a:lnTo>
                    <a:pt x="264" y="327"/>
                  </a:lnTo>
                  <a:lnTo>
                    <a:pt x="236" y="340"/>
                  </a:lnTo>
                  <a:lnTo>
                    <a:pt x="206" y="348"/>
                  </a:lnTo>
                  <a:lnTo>
                    <a:pt x="175" y="351"/>
                  </a:lnTo>
                  <a:lnTo>
                    <a:pt x="144" y="348"/>
                  </a:lnTo>
                  <a:lnTo>
                    <a:pt x="115" y="340"/>
                  </a:lnTo>
                  <a:lnTo>
                    <a:pt x="87" y="327"/>
                  </a:lnTo>
                  <a:lnTo>
                    <a:pt x="62" y="309"/>
                  </a:lnTo>
                  <a:lnTo>
                    <a:pt x="41" y="288"/>
                  </a:lnTo>
                  <a:lnTo>
                    <a:pt x="24" y="263"/>
                  </a:lnTo>
                  <a:lnTo>
                    <a:pt x="11" y="236"/>
                  </a:lnTo>
                  <a:lnTo>
                    <a:pt x="3" y="207"/>
                  </a:lnTo>
                  <a:lnTo>
                    <a:pt x="0" y="175"/>
                  </a:lnTo>
                  <a:lnTo>
                    <a:pt x="3" y="144"/>
                  </a:lnTo>
                  <a:lnTo>
                    <a:pt x="11" y="115"/>
                  </a:lnTo>
                  <a:lnTo>
                    <a:pt x="24" y="87"/>
                  </a:lnTo>
                  <a:lnTo>
                    <a:pt x="41" y="63"/>
                  </a:lnTo>
                  <a:lnTo>
                    <a:pt x="62" y="42"/>
                  </a:lnTo>
                  <a:lnTo>
                    <a:pt x="87" y="24"/>
                  </a:lnTo>
                  <a:lnTo>
                    <a:pt x="115" y="11"/>
                  </a:lnTo>
                  <a:lnTo>
                    <a:pt x="144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89"/>
            <p:cNvSpPr>
              <a:spLocks/>
            </p:cNvSpPr>
            <p:nvPr/>
          </p:nvSpPr>
          <p:spPr bwMode="auto">
            <a:xfrm>
              <a:off x="6608939" y="2965593"/>
              <a:ext cx="427388" cy="428794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80" y="3"/>
                </a:cxn>
                <a:cxn ang="0">
                  <a:pos x="205" y="9"/>
                </a:cxn>
                <a:cxn ang="0">
                  <a:pos x="229" y="21"/>
                </a:cxn>
                <a:cxn ang="0">
                  <a:pos x="250" y="36"/>
                </a:cxn>
                <a:cxn ang="0">
                  <a:pos x="268" y="54"/>
                </a:cxn>
                <a:cxn ang="0">
                  <a:pos x="283" y="75"/>
                </a:cxn>
                <a:cxn ang="0">
                  <a:pos x="295" y="99"/>
                </a:cxn>
                <a:cxn ang="0">
                  <a:pos x="301" y="125"/>
                </a:cxn>
                <a:cxn ang="0">
                  <a:pos x="304" y="152"/>
                </a:cxn>
                <a:cxn ang="0">
                  <a:pos x="301" y="180"/>
                </a:cxn>
                <a:cxn ang="0">
                  <a:pos x="295" y="206"/>
                </a:cxn>
                <a:cxn ang="0">
                  <a:pos x="283" y="229"/>
                </a:cxn>
                <a:cxn ang="0">
                  <a:pos x="268" y="251"/>
                </a:cxn>
                <a:cxn ang="0">
                  <a:pos x="250" y="269"/>
                </a:cxn>
                <a:cxn ang="0">
                  <a:pos x="229" y="284"/>
                </a:cxn>
                <a:cxn ang="0">
                  <a:pos x="205" y="295"/>
                </a:cxn>
                <a:cxn ang="0">
                  <a:pos x="180" y="302"/>
                </a:cxn>
                <a:cxn ang="0">
                  <a:pos x="152" y="305"/>
                </a:cxn>
                <a:cxn ang="0">
                  <a:pos x="125" y="302"/>
                </a:cxn>
                <a:cxn ang="0">
                  <a:pos x="99" y="295"/>
                </a:cxn>
                <a:cxn ang="0">
                  <a:pos x="76" y="284"/>
                </a:cxn>
                <a:cxn ang="0">
                  <a:pos x="54" y="269"/>
                </a:cxn>
                <a:cxn ang="0">
                  <a:pos x="36" y="251"/>
                </a:cxn>
                <a:cxn ang="0">
                  <a:pos x="21" y="229"/>
                </a:cxn>
                <a:cxn ang="0">
                  <a:pos x="9" y="206"/>
                </a:cxn>
                <a:cxn ang="0">
                  <a:pos x="3" y="180"/>
                </a:cxn>
                <a:cxn ang="0">
                  <a:pos x="0" y="152"/>
                </a:cxn>
                <a:cxn ang="0">
                  <a:pos x="3" y="125"/>
                </a:cxn>
                <a:cxn ang="0">
                  <a:pos x="9" y="99"/>
                </a:cxn>
                <a:cxn ang="0">
                  <a:pos x="21" y="75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76" y="21"/>
                </a:cxn>
                <a:cxn ang="0">
                  <a:pos x="99" y="9"/>
                </a:cxn>
                <a:cxn ang="0">
                  <a:pos x="125" y="3"/>
                </a:cxn>
                <a:cxn ang="0">
                  <a:pos x="152" y="0"/>
                </a:cxn>
              </a:cxnLst>
              <a:rect l="0" t="0" r="r" b="b"/>
              <a:pathLst>
                <a:path w="304" h="305">
                  <a:moveTo>
                    <a:pt x="152" y="0"/>
                  </a:moveTo>
                  <a:lnTo>
                    <a:pt x="180" y="3"/>
                  </a:lnTo>
                  <a:lnTo>
                    <a:pt x="205" y="9"/>
                  </a:lnTo>
                  <a:lnTo>
                    <a:pt x="229" y="21"/>
                  </a:lnTo>
                  <a:lnTo>
                    <a:pt x="250" y="36"/>
                  </a:lnTo>
                  <a:lnTo>
                    <a:pt x="268" y="54"/>
                  </a:lnTo>
                  <a:lnTo>
                    <a:pt x="283" y="75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04" y="152"/>
                  </a:lnTo>
                  <a:lnTo>
                    <a:pt x="301" y="180"/>
                  </a:lnTo>
                  <a:lnTo>
                    <a:pt x="295" y="206"/>
                  </a:lnTo>
                  <a:lnTo>
                    <a:pt x="283" y="229"/>
                  </a:lnTo>
                  <a:lnTo>
                    <a:pt x="268" y="251"/>
                  </a:lnTo>
                  <a:lnTo>
                    <a:pt x="250" y="269"/>
                  </a:lnTo>
                  <a:lnTo>
                    <a:pt x="229" y="284"/>
                  </a:lnTo>
                  <a:lnTo>
                    <a:pt x="205" y="295"/>
                  </a:lnTo>
                  <a:lnTo>
                    <a:pt x="180" y="302"/>
                  </a:lnTo>
                  <a:lnTo>
                    <a:pt x="152" y="305"/>
                  </a:lnTo>
                  <a:lnTo>
                    <a:pt x="125" y="302"/>
                  </a:lnTo>
                  <a:lnTo>
                    <a:pt x="99" y="295"/>
                  </a:lnTo>
                  <a:lnTo>
                    <a:pt x="76" y="284"/>
                  </a:lnTo>
                  <a:lnTo>
                    <a:pt x="54" y="269"/>
                  </a:lnTo>
                  <a:lnTo>
                    <a:pt x="36" y="251"/>
                  </a:lnTo>
                  <a:lnTo>
                    <a:pt x="21" y="229"/>
                  </a:lnTo>
                  <a:lnTo>
                    <a:pt x="9" y="206"/>
                  </a:lnTo>
                  <a:lnTo>
                    <a:pt x="3" y="180"/>
                  </a:lnTo>
                  <a:lnTo>
                    <a:pt x="0" y="152"/>
                  </a:lnTo>
                  <a:lnTo>
                    <a:pt x="3" y="125"/>
                  </a:lnTo>
                  <a:lnTo>
                    <a:pt x="9" y="99"/>
                  </a:lnTo>
                  <a:lnTo>
                    <a:pt x="21" y="75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76" y="21"/>
                  </a:lnTo>
                  <a:lnTo>
                    <a:pt x="99" y="9"/>
                  </a:lnTo>
                  <a:lnTo>
                    <a:pt x="125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A2A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90"/>
            <p:cNvSpPr>
              <a:spLocks/>
            </p:cNvSpPr>
            <p:nvPr/>
          </p:nvSpPr>
          <p:spPr bwMode="auto">
            <a:xfrm>
              <a:off x="6617374" y="2974028"/>
              <a:ext cx="411923" cy="411923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73" y="3"/>
                </a:cxn>
                <a:cxn ang="0">
                  <a:pos x="197" y="9"/>
                </a:cxn>
                <a:cxn ang="0">
                  <a:pos x="220" y="20"/>
                </a:cxn>
                <a:cxn ang="0">
                  <a:pos x="240" y="35"/>
                </a:cxn>
                <a:cxn ang="0">
                  <a:pos x="258" y="52"/>
                </a:cxn>
                <a:cxn ang="0">
                  <a:pos x="272" y="72"/>
                </a:cxn>
                <a:cxn ang="0">
                  <a:pos x="283" y="95"/>
                </a:cxn>
                <a:cxn ang="0">
                  <a:pos x="290" y="120"/>
                </a:cxn>
                <a:cxn ang="0">
                  <a:pos x="293" y="146"/>
                </a:cxn>
                <a:cxn ang="0">
                  <a:pos x="290" y="173"/>
                </a:cxn>
                <a:cxn ang="0">
                  <a:pos x="283" y="198"/>
                </a:cxn>
                <a:cxn ang="0">
                  <a:pos x="272" y="221"/>
                </a:cxn>
                <a:cxn ang="0">
                  <a:pos x="258" y="241"/>
                </a:cxn>
                <a:cxn ang="0">
                  <a:pos x="240" y="258"/>
                </a:cxn>
                <a:cxn ang="0">
                  <a:pos x="220" y="273"/>
                </a:cxn>
                <a:cxn ang="0">
                  <a:pos x="197" y="284"/>
                </a:cxn>
                <a:cxn ang="0">
                  <a:pos x="173" y="290"/>
                </a:cxn>
                <a:cxn ang="0">
                  <a:pos x="146" y="293"/>
                </a:cxn>
                <a:cxn ang="0">
                  <a:pos x="120" y="290"/>
                </a:cxn>
                <a:cxn ang="0">
                  <a:pos x="95" y="284"/>
                </a:cxn>
                <a:cxn ang="0">
                  <a:pos x="72" y="273"/>
                </a:cxn>
                <a:cxn ang="0">
                  <a:pos x="52" y="258"/>
                </a:cxn>
                <a:cxn ang="0">
                  <a:pos x="34" y="241"/>
                </a:cxn>
                <a:cxn ang="0">
                  <a:pos x="20" y="221"/>
                </a:cxn>
                <a:cxn ang="0">
                  <a:pos x="9" y="198"/>
                </a:cxn>
                <a:cxn ang="0">
                  <a:pos x="2" y="173"/>
                </a:cxn>
                <a:cxn ang="0">
                  <a:pos x="0" y="146"/>
                </a:cxn>
                <a:cxn ang="0">
                  <a:pos x="2" y="120"/>
                </a:cxn>
                <a:cxn ang="0">
                  <a:pos x="9" y="95"/>
                </a:cxn>
                <a:cxn ang="0">
                  <a:pos x="20" y="72"/>
                </a:cxn>
                <a:cxn ang="0">
                  <a:pos x="34" y="52"/>
                </a:cxn>
                <a:cxn ang="0">
                  <a:pos x="52" y="35"/>
                </a:cxn>
                <a:cxn ang="0">
                  <a:pos x="72" y="20"/>
                </a:cxn>
                <a:cxn ang="0">
                  <a:pos x="95" y="9"/>
                </a:cxn>
                <a:cxn ang="0">
                  <a:pos x="120" y="3"/>
                </a:cxn>
                <a:cxn ang="0">
                  <a:pos x="146" y="0"/>
                </a:cxn>
              </a:cxnLst>
              <a:rect l="0" t="0" r="r" b="b"/>
              <a:pathLst>
                <a:path w="293" h="293">
                  <a:moveTo>
                    <a:pt x="146" y="0"/>
                  </a:moveTo>
                  <a:lnTo>
                    <a:pt x="173" y="3"/>
                  </a:lnTo>
                  <a:lnTo>
                    <a:pt x="197" y="9"/>
                  </a:lnTo>
                  <a:lnTo>
                    <a:pt x="220" y="20"/>
                  </a:lnTo>
                  <a:lnTo>
                    <a:pt x="240" y="35"/>
                  </a:lnTo>
                  <a:lnTo>
                    <a:pt x="258" y="52"/>
                  </a:lnTo>
                  <a:lnTo>
                    <a:pt x="272" y="72"/>
                  </a:lnTo>
                  <a:lnTo>
                    <a:pt x="283" y="95"/>
                  </a:lnTo>
                  <a:lnTo>
                    <a:pt x="290" y="120"/>
                  </a:lnTo>
                  <a:lnTo>
                    <a:pt x="293" y="146"/>
                  </a:lnTo>
                  <a:lnTo>
                    <a:pt x="290" y="173"/>
                  </a:lnTo>
                  <a:lnTo>
                    <a:pt x="283" y="198"/>
                  </a:lnTo>
                  <a:lnTo>
                    <a:pt x="272" y="221"/>
                  </a:lnTo>
                  <a:lnTo>
                    <a:pt x="258" y="241"/>
                  </a:lnTo>
                  <a:lnTo>
                    <a:pt x="240" y="258"/>
                  </a:lnTo>
                  <a:lnTo>
                    <a:pt x="220" y="273"/>
                  </a:lnTo>
                  <a:lnTo>
                    <a:pt x="197" y="284"/>
                  </a:lnTo>
                  <a:lnTo>
                    <a:pt x="173" y="290"/>
                  </a:lnTo>
                  <a:lnTo>
                    <a:pt x="146" y="293"/>
                  </a:lnTo>
                  <a:lnTo>
                    <a:pt x="120" y="290"/>
                  </a:lnTo>
                  <a:lnTo>
                    <a:pt x="95" y="284"/>
                  </a:lnTo>
                  <a:lnTo>
                    <a:pt x="72" y="273"/>
                  </a:lnTo>
                  <a:lnTo>
                    <a:pt x="52" y="258"/>
                  </a:lnTo>
                  <a:lnTo>
                    <a:pt x="34" y="241"/>
                  </a:lnTo>
                  <a:lnTo>
                    <a:pt x="20" y="221"/>
                  </a:lnTo>
                  <a:lnTo>
                    <a:pt x="9" y="198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2" y="120"/>
                  </a:lnTo>
                  <a:lnTo>
                    <a:pt x="9" y="95"/>
                  </a:lnTo>
                  <a:lnTo>
                    <a:pt x="20" y="72"/>
                  </a:lnTo>
                  <a:lnTo>
                    <a:pt x="34" y="52"/>
                  </a:lnTo>
                  <a:lnTo>
                    <a:pt x="52" y="35"/>
                  </a:lnTo>
                  <a:lnTo>
                    <a:pt x="72" y="20"/>
                  </a:lnTo>
                  <a:lnTo>
                    <a:pt x="95" y="9"/>
                  </a:lnTo>
                  <a:lnTo>
                    <a:pt x="120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5612503" y="4745504"/>
              <a:ext cx="188910" cy="18891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2" y="3"/>
                </a:cxn>
                <a:cxn ang="0">
                  <a:pos x="109" y="10"/>
                </a:cxn>
                <a:cxn ang="0">
                  <a:pos x="125" y="21"/>
                </a:cxn>
                <a:cxn ang="0">
                  <a:pos x="136" y="36"/>
                </a:cxn>
                <a:cxn ang="0">
                  <a:pos x="143" y="53"/>
                </a:cxn>
                <a:cxn ang="0">
                  <a:pos x="146" y="72"/>
                </a:cxn>
                <a:cxn ang="0">
                  <a:pos x="143" y="92"/>
                </a:cxn>
                <a:cxn ang="0">
                  <a:pos x="136" y="109"/>
                </a:cxn>
                <a:cxn ang="0">
                  <a:pos x="125" y="124"/>
                </a:cxn>
                <a:cxn ang="0">
                  <a:pos x="109" y="136"/>
                </a:cxn>
                <a:cxn ang="0">
                  <a:pos x="92" y="143"/>
                </a:cxn>
                <a:cxn ang="0">
                  <a:pos x="73" y="146"/>
                </a:cxn>
                <a:cxn ang="0">
                  <a:pos x="53" y="143"/>
                </a:cxn>
                <a:cxn ang="0">
                  <a:pos x="36" y="136"/>
                </a:cxn>
                <a:cxn ang="0">
                  <a:pos x="21" y="124"/>
                </a:cxn>
                <a:cxn ang="0">
                  <a:pos x="10" y="109"/>
                </a:cxn>
                <a:cxn ang="0">
                  <a:pos x="3" y="92"/>
                </a:cxn>
                <a:cxn ang="0">
                  <a:pos x="0" y="72"/>
                </a:cxn>
                <a:cxn ang="0">
                  <a:pos x="3" y="53"/>
                </a:cxn>
                <a:cxn ang="0">
                  <a:pos x="10" y="36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3" y="3"/>
                </a:cxn>
                <a:cxn ang="0">
                  <a:pos x="73" y="0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92" y="3"/>
                  </a:lnTo>
                  <a:lnTo>
                    <a:pt x="109" y="10"/>
                  </a:lnTo>
                  <a:lnTo>
                    <a:pt x="125" y="21"/>
                  </a:lnTo>
                  <a:lnTo>
                    <a:pt x="136" y="36"/>
                  </a:lnTo>
                  <a:lnTo>
                    <a:pt x="143" y="53"/>
                  </a:lnTo>
                  <a:lnTo>
                    <a:pt x="146" y="72"/>
                  </a:lnTo>
                  <a:lnTo>
                    <a:pt x="143" y="92"/>
                  </a:lnTo>
                  <a:lnTo>
                    <a:pt x="136" y="109"/>
                  </a:lnTo>
                  <a:lnTo>
                    <a:pt x="125" y="124"/>
                  </a:lnTo>
                  <a:lnTo>
                    <a:pt x="109" y="136"/>
                  </a:lnTo>
                  <a:lnTo>
                    <a:pt x="92" y="143"/>
                  </a:lnTo>
                  <a:lnTo>
                    <a:pt x="73" y="146"/>
                  </a:lnTo>
                  <a:lnTo>
                    <a:pt x="53" y="143"/>
                  </a:lnTo>
                  <a:lnTo>
                    <a:pt x="36" y="136"/>
                  </a:lnTo>
                  <a:lnTo>
                    <a:pt x="21" y="124"/>
                  </a:lnTo>
                  <a:lnTo>
                    <a:pt x="10" y="109"/>
                  </a:lnTo>
                  <a:lnTo>
                    <a:pt x="3" y="92"/>
                  </a:lnTo>
                  <a:lnTo>
                    <a:pt x="0" y="72"/>
                  </a:lnTo>
                  <a:lnTo>
                    <a:pt x="3" y="53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A0B4B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5" name="Group 95"/>
            <p:cNvGrpSpPr/>
            <p:nvPr/>
          </p:nvGrpSpPr>
          <p:grpSpPr>
            <a:xfrm>
              <a:off x="5619199" y="4741219"/>
              <a:ext cx="172924" cy="172924"/>
              <a:chOff x="5516563" y="4495800"/>
              <a:chExt cx="195263" cy="195263"/>
            </a:xfrm>
          </p:grpSpPr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5516563" y="4495800"/>
                <a:ext cx="195263" cy="1952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8" y="2"/>
                  </a:cxn>
                  <a:cxn ang="0">
                    <a:pos x="93" y="9"/>
                  </a:cxn>
                  <a:cxn ang="0">
                    <a:pos x="104" y="19"/>
                  </a:cxn>
                  <a:cxn ang="0">
                    <a:pos x="115" y="31"/>
                  </a:cxn>
                  <a:cxn ang="0">
                    <a:pos x="121" y="45"/>
                  </a:cxn>
                  <a:cxn ang="0">
                    <a:pos x="123" y="62"/>
                  </a:cxn>
                  <a:cxn ang="0">
                    <a:pos x="121" y="78"/>
                  </a:cxn>
                  <a:cxn ang="0">
                    <a:pos x="115" y="93"/>
                  </a:cxn>
                  <a:cxn ang="0">
                    <a:pos x="104" y="105"/>
                  </a:cxn>
                  <a:cxn ang="0">
                    <a:pos x="93" y="115"/>
                  </a:cxn>
                  <a:cxn ang="0">
                    <a:pos x="78" y="121"/>
                  </a:cxn>
                  <a:cxn ang="0">
                    <a:pos x="61" y="123"/>
                  </a:cxn>
                  <a:cxn ang="0">
                    <a:pos x="45" y="121"/>
                  </a:cxn>
                  <a:cxn ang="0">
                    <a:pos x="30" y="115"/>
                  </a:cxn>
                  <a:cxn ang="0">
                    <a:pos x="18" y="105"/>
                  </a:cxn>
                  <a:cxn ang="0">
                    <a:pos x="8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5"/>
                  </a:cxn>
                  <a:cxn ang="0">
                    <a:pos x="8" y="31"/>
                  </a:cxn>
                  <a:cxn ang="0">
                    <a:pos x="18" y="19"/>
                  </a:cxn>
                  <a:cxn ang="0">
                    <a:pos x="30" y="9"/>
                  </a:cxn>
                  <a:cxn ang="0">
                    <a:pos x="45" y="2"/>
                  </a:cxn>
                  <a:cxn ang="0">
                    <a:pos x="61" y="0"/>
                  </a:cxn>
                </a:cxnLst>
                <a:rect l="0" t="0" r="r" b="b"/>
                <a:pathLst>
                  <a:path w="123" h="123">
                    <a:moveTo>
                      <a:pt x="61" y="0"/>
                    </a:moveTo>
                    <a:lnTo>
                      <a:pt x="78" y="2"/>
                    </a:lnTo>
                    <a:lnTo>
                      <a:pt x="93" y="9"/>
                    </a:lnTo>
                    <a:lnTo>
                      <a:pt x="104" y="19"/>
                    </a:lnTo>
                    <a:lnTo>
                      <a:pt x="115" y="31"/>
                    </a:lnTo>
                    <a:lnTo>
                      <a:pt x="121" y="45"/>
                    </a:lnTo>
                    <a:lnTo>
                      <a:pt x="123" y="62"/>
                    </a:lnTo>
                    <a:lnTo>
                      <a:pt x="121" y="78"/>
                    </a:lnTo>
                    <a:lnTo>
                      <a:pt x="115" y="93"/>
                    </a:lnTo>
                    <a:lnTo>
                      <a:pt x="104" y="105"/>
                    </a:lnTo>
                    <a:lnTo>
                      <a:pt x="93" y="115"/>
                    </a:lnTo>
                    <a:lnTo>
                      <a:pt x="78" y="121"/>
                    </a:lnTo>
                    <a:lnTo>
                      <a:pt x="61" y="123"/>
                    </a:lnTo>
                    <a:lnTo>
                      <a:pt x="45" y="121"/>
                    </a:lnTo>
                    <a:lnTo>
                      <a:pt x="30" y="115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8" y="31"/>
                    </a:lnTo>
                    <a:lnTo>
                      <a:pt x="18" y="19"/>
                    </a:lnTo>
                    <a:lnTo>
                      <a:pt x="30" y="9"/>
                    </a:lnTo>
                    <a:lnTo>
                      <a:pt x="45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94A4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5526088" y="4505325"/>
                <a:ext cx="176213" cy="1778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0" y="2"/>
                  </a:cxn>
                  <a:cxn ang="0">
                    <a:pos x="84" y="7"/>
                  </a:cxn>
                  <a:cxn ang="0">
                    <a:pos x="95" y="16"/>
                  </a:cxn>
                  <a:cxn ang="0">
                    <a:pos x="104" y="27"/>
                  </a:cxn>
                  <a:cxn ang="0">
                    <a:pos x="109" y="41"/>
                  </a:cxn>
                  <a:cxn ang="0">
                    <a:pos x="111" y="56"/>
                  </a:cxn>
                  <a:cxn ang="0">
                    <a:pos x="109" y="71"/>
                  </a:cxn>
                  <a:cxn ang="0">
                    <a:pos x="104" y="84"/>
                  </a:cxn>
                  <a:cxn ang="0">
                    <a:pos x="95" y="95"/>
                  </a:cxn>
                  <a:cxn ang="0">
                    <a:pos x="84" y="104"/>
                  </a:cxn>
                  <a:cxn ang="0">
                    <a:pos x="70" y="110"/>
                  </a:cxn>
                  <a:cxn ang="0">
                    <a:pos x="55" y="112"/>
                  </a:cxn>
                  <a:cxn ang="0">
                    <a:pos x="41" y="110"/>
                  </a:cxn>
                  <a:cxn ang="0">
                    <a:pos x="27" y="104"/>
                  </a:cxn>
                  <a:cxn ang="0">
                    <a:pos x="16" y="95"/>
                  </a:cxn>
                  <a:cxn ang="0">
                    <a:pos x="7" y="84"/>
                  </a:cxn>
                  <a:cxn ang="0">
                    <a:pos x="1" y="71"/>
                  </a:cxn>
                  <a:cxn ang="0">
                    <a:pos x="0" y="56"/>
                  </a:cxn>
                  <a:cxn ang="0">
                    <a:pos x="1" y="41"/>
                  </a:cxn>
                  <a:cxn ang="0">
                    <a:pos x="7" y="27"/>
                  </a:cxn>
                  <a:cxn ang="0">
                    <a:pos x="16" y="16"/>
                  </a:cxn>
                  <a:cxn ang="0">
                    <a:pos x="27" y="7"/>
                  </a:cxn>
                  <a:cxn ang="0">
                    <a:pos x="41" y="2"/>
                  </a:cxn>
                  <a:cxn ang="0">
                    <a:pos x="55" y="0"/>
                  </a:cxn>
                </a:cxnLst>
                <a:rect l="0" t="0" r="r" b="b"/>
                <a:pathLst>
                  <a:path w="111" h="112">
                    <a:moveTo>
                      <a:pt x="55" y="0"/>
                    </a:moveTo>
                    <a:lnTo>
                      <a:pt x="70" y="2"/>
                    </a:lnTo>
                    <a:lnTo>
                      <a:pt x="84" y="7"/>
                    </a:lnTo>
                    <a:lnTo>
                      <a:pt x="95" y="16"/>
                    </a:lnTo>
                    <a:lnTo>
                      <a:pt x="104" y="27"/>
                    </a:lnTo>
                    <a:lnTo>
                      <a:pt x="109" y="41"/>
                    </a:lnTo>
                    <a:lnTo>
                      <a:pt x="111" y="56"/>
                    </a:lnTo>
                    <a:lnTo>
                      <a:pt x="109" y="71"/>
                    </a:lnTo>
                    <a:lnTo>
                      <a:pt x="104" y="84"/>
                    </a:lnTo>
                    <a:lnTo>
                      <a:pt x="95" y="95"/>
                    </a:lnTo>
                    <a:lnTo>
                      <a:pt x="84" y="104"/>
                    </a:lnTo>
                    <a:lnTo>
                      <a:pt x="70" y="110"/>
                    </a:lnTo>
                    <a:lnTo>
                      <a:pt x="55" y="112"/>
                    </a:lnTo>
                    <a:lnTo>
                      <a:pt x="41" y="110"/>
                    </a:lnTo>
                    <a:lnTo>
                      <a:pt x="27" y="104"/>
                    </a:lnTo>
                    <a:lnTo>
                      <a:pt x="16" y="95"/>
                    </a:lnTo>
                    <a:lnTo>
                      <a:pt x="7" y="84"/>
                    </a:lnTo>
                    <a:lnTo>
                      <a:pt x="1" y="71"/>
                    </a:lnTo>
                    <a:lnTo>
                      <a:pt x="0" y="56"/>
                    </a:lnTo>
                    <a:lnTo>
                      <a:pt x="1" y="41"/>
                    </a:lnTo>
                    <a:lnTo>
                      <a:pt x="7" y="27"/>
                    </a:lnTo>
                    <a:lnTo>
                      <a:pt x="16" y="16"/>
                    </a:lnTo>
                    <a:lnTo>
                      <a:pt x="27" y="7"/>
                    </a:lnTo>
                    <a:lnTo>
                      <a:pt x="41" y="2"/>
                    </a:lnTo>
                    <a:lnTo>
                      <a:pt x="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Freeform 37"/>
            <p:cNvSpPr>
              <a:spLocks/>
            </p:cNvSpPr>
            <p:nvPr/>
          </p:nvSpPr>
          <p:spPr bwMode="auto">
            <a:xfrm>
              <a:off x="5391869" y="4393003"/>
              <a:ext cx="492058" cy="27133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50" y="158"/>
                </a:cxn>
                <a:cxn ang="0">
                  <a:pos x="0" y="193"/>
                </a:cxn>
                <a:cxn ang="0">
                  <a:pos x="192" y="0"/>
                </a:cxn>
              </a:cxnLst>
              <a:rect l="0" t="0" r="r" b="b"/>
              <a:pathLst>
                <a:path w="350" h="193">
                  <a:moveTo>
                    <a:pt x="192" y="0"/>
                  </a:moveTo>
                  <a:lnTo>
                    <a:pt x="350" y="158"/>
                  </a:lnTo>
                  <a:lnTo>
                    <a:pt x="0" y="19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7"/>
            <p:cNvSpPr>
              <a:spLocks/>
            </p:cNvSpPr>
            <p:nvPr/>
          </p:nvSpPr>
          <p:spPr bwMode="auto">
            <a:xfrm>
              <a:off x="5585856" y="3521978"/>
              <a:ext cx="359904" cy="359905"/>
            </a:xfrm>
            <a:custGeom>
              <a:avLst/>
              <a:gdLst>
                <a:gd name="connsiteX0" fmla="*/ 460 w 533"/>
                <a:gd name="connsiteY0" fmla="*/ 0 h 582"/>
                <a:gd name="connsiteX1" fmla="*/ 533 w 533"/>
                <a:gd name="connsiteY1" fmla="*/ 73 h 582"/>
                <a:gd name="connsiteX2" fmla="*/ 25 w 533"/>
                <a:gd name="connsiteY2" fmla="*/ 582 h 582"/>
                <a:gd name="connsiteX3" fmla="*/ 280 w 533"/>
                <a:gd name="connsiteY3" fmla="*/ 179 h 582"/>
                <a:gd name="connsiteX4" fmla="*/ 460 w 533"/>
                <a:gd name="connsiteY4" fmla="*/ 0 h 582"/>
                <a:gd name="connsiteX0" fmla="*/ 180 w 253"/>
                <a:gd name="connsiteY0" fmla="*/ 0 h 256"/>
                <a:gd name="connsiteX1" fmla="*/ 253 w 253"/>
                <a:gd name="connsiteY1" fmla="*/ 73 h 256"/>
                <a:gd name="connsiteX2" fmla="*/ 72 w 253"/>
                <a:gd name="connsiteY2" fmla="*/ 256 h 256"/>
                <a:gd name="connsiteX3" fmla="*/ 0 w 253"/>
                <a:gd name="connsiteY3" fmla="*/ 179 h 256"/>
                <a:gd name="connsiteX4" fmla="*/ 180 w 253"/>
                <a:gd name="connsiteY4" fmla="*/ 0 h 256"/>
                <a:gd name="connsiteX0" fmla="*/ 183 w 256"/>
                <a:gd name="connsiteY0" fmla="*/ 0 h 256"/>
                <a:gd name="connsiteX1" fmla="*/ 256 w 256"/>
                <a:gd name="connsiteY1" fmla="*/ 73 h 256"/>
                <a:gd name="connsiteX2" fmla="*/ 75 w 256"/>
                <a:gd name="connsiteY2" fmla="*/ 256 h 256"/>
                <a:gd name="connsiteX3" fmla="*/ 0 w 256"/>
                <a:gd name="connsiteY3" fmla="*/ 184 h 256"/>
                <a:gd name="connsiteX4" fmla="*/ 183 w 256"/>
                <a:gd name="connsiteY4" fmla="*/ 0 h 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256">
                  <a:moveTo>
                    <a:pt x="183" y="0"/>
                  </a:moveTo>
                  <a:lnTo>
                    <a:pt x="256" y="73"/>
                  </a:lnTo>
                  <a:lnTo>
                    <a:pt x="75" y="256"/>
                  </a:lnTo>
                  <a:lnTo>
                    <a:pt x="0" y="18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18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1" name="Group 127"/>
          <p:cNvGrpSpPr/>
          <p:nvPr/>
        </p:nvGrpSpPr>
        <p:grpSpPr>
          <a:xfrm>
            <a:off x="990600" y="929402"/>
            <a:ext cx="5562600" cy="5623798"/>
            <a:chOff x="2700338" y="1588"/>
            <a:chExt cx="6781800" cy="6856413"/>
          </a:xfrm>
          <a:solidFill>
            <a:schemeClr val="bg1">
              <a:alpha val="17000"/>
            </a:schemeClr>
          </a:solidFill>
        </p:grpSpPr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3144838" y="2287588"/>
              <a:ext cx="6337300" cy="4570413"/>
            </a:xfrm>
            <a:custGeom>
              <a:avLst/>
              <a:gdLst/>
              <a:ahLst/>
              <a:cxnLst>
                <a:cxn ang="0">
                  <a:pos x="932" y="1488"/>
                </a:cxn>
                <a:cxn ang="0">
                  <a:pos x="2570" y="1373"/>
                </a:cxn>
                <a:cxn ang="0">
                  <a:pos x="1791" y="110"/>
                </a:cxn>
                <a:cxn ang="0">
                  <a:pos x="2113" y="137"/>
                </a:cxn>
                <a:cxn ang="0">
                  <a:pos x="2441" y="0"/>
                </a:cxn>
                <a:cxn ang="0">
                  <a:pos x="2521" y="426"/>
                </a:cxn>
                <a:cxn ang="0">
                  <a:pos x="2305" y="1016"/>
                </a:cxn>
                <a:cxn ang="0">
                  <a:pos x="2339" y="1284"/>
                </a:cxn>
                <a:cxn ang="0">
                  <a:pos x="2561" y="1460"/>
                </a:cxn>
                <a:cxn ang="0">
                  <a:pos x="2252" y="1477"/>
                </a:cxn>
                <a:cxn ang="0">
                  <a:pos x="2640" y="1936"/>
                </a:cxn>
                <a:cxn ang="0">
                  <a:pos x="2306" y="2219"/>
                </a:cxn>
                <a:cxn ang="0">
                  <a:pos x="2710" y="2549"/>
                </a:cxn>
                <a:cxn ang="0">
                  <a:pos x="2755" y="2323"/>
                </a:cxn>
                <a:cxn ang="0">
                  <a:pos x="2818" y="1914"/>
                </a:cxn>
                <a:cxn ang="0">
                  <a:pos x="3195" y="1761"/>
                </a:cxn>
                <a:cxn ang="0">
                  <a:pos x="3623" y="1689"/>
                </a:cxn>
                <a:cxn ang="0">
                  <a:pos x="3750" y="1395"/>
                </a:cxn>
                <a:cxn ang="0">
                  <a:pos x="3936" y="1512"/>
                </a:cxn>
                <a:cxn ang="0">
                  <a:pos x="3847" y="1753"/>
                </a:cxn>
                <a:cxn ang="0">
                  <a:pos x="3880" y="1833"/>
                </a:cxn>
                <a:cxn ang="0">
                  <a:pos x="3665" y="2036"/>
                </a:cxn>
                <a:cxn ang="0">
                  <a:pos x="3539" y="1863"/>
                </a:cxn>
                <a:cxn ang="0">
                  <a:pos x="3399" y="2296"/>
                </a:cxn>
                <a:cxn ang="0">
                  <a:pos x="3326" y="1872"/>
                </a:cxn>
                <a:cxn ang="0">
                  <a:pos x="2987" y="2240"/>
                </a:cxn>
                <a:cxn ang="0">
                  <a:pos x="2769" y="2523"/>
                </a:cxn>
                <a:cxn ang="0">
                  <a:pos x="2765" y="2878"/>
                </a:cxn>
                <a:cxn ang="0">
                  <a:pos x="2171" y="2651"/>
                </a:cxn>
                <a:cxn ang="0">
                  <a:pos x="2051" y="2475"/>
                </a:cxn>
                <a:cxn ang="0">
                  <a:pos x="2149" y="2186"/>
                </a:cxn>
                <a:cxn ang="0">
                  <a:pos x="1700" y="2330"/>
                </a:cxn>
                <a:cxn ang="0">
                  <a:pos x="1621" y="2477"/>
                </a:cxn>
                <a:cxn ang="0">
                  <a:pos x="1176" y="2154"/>
                </a:cxn>
                <a:cxn ang="0">
                  <a:pos x="1002" y="2413"/>
                </a:cxn>
                <a:cxn ang="0">
                  <a:pos x="889" y="2143"/>
                </a:cxn>
                <a:cxn ang="0">
                  <a:pos x="511" y="2016"/>
                </a:cxn>
                <a:cxn ang="0">
                  <a:pos x="193" y="2130"/>
                </a:cxn>
                <a:cxn ang="0">
                  <a:pos x="468" y="1859"/>
                </a:cxn>
                <a:cxn ang="0">
                  <a:pos x="778" y="2016"/>
                </a:cxn>
                <a:cxn ang="0">
                  <a:pos x="1038" y="1752"/>
                </a:cxn>
                <a:cxn ang="0">
                  <a:pos x="1374" y="1392"/>
                </a:cxn>
                <a:cxn ang="0">
                  <a:pos x="1235" y="1014"/>
                </a:cxn>
                <a:cxn ang="0">
                  <a:pos x="1543" y="1203"/>
                </a:cxn>
                <a:cxn ang="0">
                  <a:pos x="1584" y="1238"/>
                </a:cxn>
                <a:cxn ang="0">
                  <a:pos x="1498" y="1668"/>
                </a:cxn>
                <a:cxn ang="0">
                  <a:pos x="1656" y="1724"/>
                </a:cxn>
                <a:cxn ang="0">
                  <a:pos x="1384" y="1740"/>
                </a:cxn>
                <a:cxn ang="0">
                  <a:pos x="1075" y="1881"/>
                </a:cxn>
                <a:cxn ang="0">
                  <a:pos x="1384" y="2103"/>
                </a:cxn>
                <a:cxn ang="0">
                  <a:pos x="1855" y="2147"/>
                </a:cxn>
                <a:cxn ang="0">
                  <a:pos x="2180" y="2104"/>
                </a:cxn>
                <a:cxn ang="0">
                  <a:pos x="1956" y="1807"/>
                </a:cxn>
                <a:cxn ang="0">
                  <a:pos x="2171" y="1430"/>
                </a:cxn>
                <a:cxn ang="0">
                  <a:pos x="2133" y="1236"/>
                </a:cxn>
                <a:cxn ang="0">
                  <a:pos x="2270" y="1065"/>
                </a:cxn>
                <a:cxn ang="0">
                  <a:pos x="1926" y="949"/>
                </a:cxn>
                <a:cxn ang="0">
                  <a:pos x="2260" y="955"/>
                </a:cxn>
                <a:cxn ang="0">
                  <a:pos x="2255" y="350"/>
                </a:cxn>
                <a:cxn ang="0">
                  <a:pos x="1567" y="379"/>
                </a:cxn>
                <a:cxn ang="0">
                  <a:pos x="1914" y="518"/>
                </a:cxn>
                <a:cxn ang="0">
                  <a:pos x="1526" y="536"/>
                </a:cxn>
                <a:cxn ang="0">
                  <a:pos x="1531" y="120"/>
                </a:cxn>
              </a:cxnLst>
              <a:rect l="0" t="0" r="r" b="b"/>
              <a:pathLst>
                <a:path w="3992" h="2879">
                  <a:moveTo>
                    <a:pt x="956" y="1441"/>
                  </a:moveTo>
                  <a:lnTo>
                    <a:pt x="1025" y="1441"/>
                  </a:lnTo>
                  <a:lnTo>
                    <a:pt x="1032" y="1444"/>
                  </a:lnTo>
                  <a:lnTo>
                    <a:pt x="1037" y="1447"/>
                  </a:lnTo>
                  <a:lnTo>
                    <a:pt x="1041" y="1450"/>
                  </a:lnTo>
                  <a:lnTo>
                    <a:pt x="1046" y="1454"/>
                  </a:lnTo>
                  <a:lnTo>
                    <a:pt x="1055" y="1464"/>
                  </a:lnTo>
                  <a:lnTo>
                    <a:pt x="1065" y="1482"/>
                  </a:lnTo>
                  <a:lnTo>
                    <a:pt x="1069" y="1500"/>
                  </a:lnTo>
                  <a:lnTo>
                    <a:pt x="1069" y="1515"/>
                  </a:lnTo>
                  <a:lnTo>
                    <a:pt x="1066" y="1526"/>
                  </a:lnTo>
                  <a:lnTo>
                    <a:pt x="1061" y="1538"/>
                  </a:lnTo>
                  <a:lnTo>
                    <a:pt x="1053" y="1549"/>
                  </a:lnTo>
                  <a:lnTo>
                    <a:pt x="1049" y="1553"/>
                  </a:lnTo>
                  <a:lnTo>
                    <a:pt x="1049" y="1554"/>
                  </a:lnTo>
                  <a:lnTo>
                    <a:pt x="1048" y="1554"/>
                  </a:lnTo>
                  <a:lnTo>
                    <a:pt x="1048" y="1555"/>
                  </a:lnTo>
                  <a:lnTo>
                    <a:pt x="1032" y="1567"/>
                  </a:lnTo>
                  <a:lnTo>
                    <a:pt x="1014" y="1572"/>
                  </a:lnTo>
                  <a:lnTo>
                    <a:pt x="1006" y="1574"/>
                  </a:lnTo>
                  <a:lnTo>
                    <a:pt x="999" y="1574"/>
                  </a:lnTo>
                  <a:lnTo>
                    <a:pt x="986" y="1572"/>
                  </a:lnTo>
                  <a:lnTo>
                    <a:pt x="973" y="1568"/>
                  </a:lnTo>
                  <a:lnTo>
                    <a:pt x="970" y="1567"/>
                  </a:lnTo>
                  <a:lnTo>
                    <a:pt x="969" y="1567"/>
                  </a:lnTo>
                  <a:lnTo>
                    <a:pt x="968" y="1566"/>
                  </a:lnTo>
                  <a:lnTo>
                    <a:pt x="959" y="1560"/>
                  </a:lnTo>
                  <a:lnTo>
                    <a:pt x="948" y="1551"/>
                  </a:lnTo>
                  <a:lnTo>
                    <a:pt x="942" y="1541"/>
                  </a:lnTo>
                  <a:lnTo>
                    <a:pt x="940" y="1540"/>
                  </a:lnTo>
                  <a:lnTo>
                    <a:pt x="939" y="1537"/>
                  </a:lnTo>
                  <a:lnTo>
                    <a:pt x="936" y="1529"/>
                  </a:lnTo>
                  <a:lnTo>
                    <a:pt x="932" y="1519"/>
                  </a:lnTo>
                  <a:lnTo>
                    <a:pt x="931" y="1508"/>
                  </a:lnTo>
                  <a:lnTo>
                    <a:pt x="931" y="1494"/>
                  </a:lnTo>
                  <a:lnTo>
                    <a:pt x="932" y="1488"/>
                  </a:lnTo>
                  <a:lnTo>
                    <a:pt x="935" y="1483"/>
                  </a:lnTo>
                  <a:lnTo>
                    <a:pt x="938" y="1475"/>
                  </a:lnTo>
                  <a:lnTo>
                    <a:pt x="940" y="1471"/>
                  </a:lnTo>
                  <a:lnTo>
                    <a:pt x="949" y="1458"/>
                  </a:lnTo>
                  <a:lnTo>
                    <a:pt x="960" y="1449"/>
                  </a:lnTo>
                  <a:lnTo>
                    <a:pt x="956" y="1441"/>
                  </a:lnTo>
                  <a:close/>
                  <a:moveTo>
                    <a:pt x="564" y="1441"/>
                  </a:moveTo>
                  <a:lnTo>
                    <a:pt x="579" y="1441"/>
                  </a:lnTo>
                  <a:lnTo>
                    <a:pt x="575" y="1443"/>
                  </a:lnTo>
                  <a:lnTo>
                    <a:pt x="566" y="1443"/>
                  </a:lnTo>
                  <a:lnTo>
                    <a:pt x="564" y="1441"/>
                  </a:lnTo>
                  <a:close/>
                  <a:moveTo>
                    <a:pt x="0" y="1441"/>
                  </a:moveTo>
                  <a:lnTo>
                    <a:pt x="229" y="1441"/>
                  </a:lnTo>
                  <a:lnTo>
                    <a:pt x="224" y="1460"/>
                  </a:lnTo>
                  <a:lnTo>
                    <a:pt x="216" y="1477"/>
                  </a:lnTo>
                  <a:lnTo>
                    <a:pt x="204" y="1491"/>
                  </a:lnTo>
                  <a:lnTo>
                    <a:pt x="202" y="1495"/>
                  </a:lnTo>
                  <a:lnTo>
                    <a:pt x="190" y="1507"/>
                  </a:lnTo>
                  <a:lnTo>
                    <a:pt x="166" y="1522"/>
                  </a:lnTo>
                  <a:lnTo>
                    <a:pt x="153" y="1529"/>
                  </a:lnTo>
                  <a:lnTo>
                    <a:pt x="143" y="1532"/>
                  </a:lnTo>
                  <a:lnTo>
                    <a:pt x="142" y="1532"/>
                  </a:lnTo>
                  <a:lnTo>
                    <a:pt x="131" y="1534"/>
                  </a:lnTo>
                  <a:lnTo>
                    <a:pt x="110" y="1534"/>
                  </a:lnTo>
                  <a:lnTo>
                    <a:pt x="106" y="1533"/>
                  </a:lnTo>
                  <a:lnTo>
                    <a:pt x="92" y="1533"/>
                  </a:lnTo>
                  <a:lnTo>
                    <a:pt x="67" y="1525"/>
                  </a:lnTo>
                  <a:lnTo>
                    <a:pt x="46" y="1512"/>
                  </a:lnTo>
                  <a:lnTo>
                    <a:pt x="28" y="1496"/>
                  </a:lnTo>
                  <a:lnTo>
                    <a:pt x="13" y="1475"/>
                  </a:lnTo>
                  <a:lnTo>
                    <a:pt x="12" y="1475"/>
                  </a:lnTo>
                  <a:lnTo>
                    <a:pt x="12" y="1474"/>
                  </a:lnTo>
                  <a:lnTo>
                    <a:pt x="5" y="1458"/>
                  </a:lnTo>
                  <a:lnTo>
                    <a:pt x="0" y="1441"/>
                  </a:lnTo>
                  <a:close/>
                  <a:moveTo>
                    <a:pt x="2570" y="1321"/>
                  </a:moveTo>
                  <a:lnTo>
                    <a:pt x="2570" y="1373"/>
                  </a:lnTo>
                  <a:lnTo>
                    <a:pt x="2566" y="1346"/>
                  </a:lnTo>
                  <a:lnTo>
                    <a:pt x="2566" y="1333"/>
                  </a:lnTo>
                  <a:lnTo>
                    <a:pt x="2570" y="1321"/>
                  </a:lnTo>
                  <a:close/>
                  <a:moveTo>
                    <a:pt x="1817" y="0"/>
                  </a:moveTo>
                  <a:lnTo>
                    <a:pt x="1935" y="0"/>
                  </a:lnTo>
                  <a:lnTo>
                    <a:pt x="1938" y="13"/>
                  </a:lnTo>
                  <a:lnTo>
                    <a:pt x="1938" y="19"/>
                  </a:lnTo>
                  <a:lnTo>
                    <a:pt x="1934" y="37"/>
                  </a:lnTo>
                  <a:lnTo>
                    <a:pt x="1925" y="53"/>
                  </a:lnTo>
                  <a:lnTo>
                    <a:pt x="1924" y="55"/>
                  </a:lnTo>
                  <a:lnTo>
                    <a:pt x="1921" y="56"/>
                  </a:lnTo>
                  <a:lnTo>
                    <a:pt x="1914" y="62"/>
                  </a:lnTo>
                  <a:lnTo>
                    <a:pt x="1905" y="69"/>
                  </a:lnTo>
                  <a:lnTo>
                    <a:pt x="1895" y="73"/>
                  </a:lnTo>
                  <a:lnTo>
                    <a:pt x="1893" y="73"/>
                  </a:lnTo>
                  <a:lnTo>
                    <a:pt x="1891" y="74"/>
                  </a:lnTo>
                  <a:lnTo>
                    <a:pt x="1889" y="74"/>
                  </a:lnTo>
                  <a:lnTo>
                    <a:pt x="1886" y="75"/>
                  </a:lnTo>
                  <a:lnTo>
                    <a:pt x="1865" y="75"/>
                  </a:lnTo>
                  <a:lnTo>
                    <a:pt x="1859" y="74"/>
                  </a:lnTo>
                  <a:lnTo>
                    <a:pt x="1852" y="72"/>
                  </a:lnTo>
                  <a:lnTo>
                    <a:pt x="1840" y="64"/>
                  </a:lnTo>
                  <a:lnTo>
                    <a:pt x="1837" y="61"/>
                  </a:lnTo>
                  <a:lnTo>
                    <a:pt x="1833" y="58"/>
                  </a:lnTo>
                  <a:lnTo>
                    <a:pt x="1823" y="45"/>
                  </a:lnTo>
                  <a:lnTo>
                    <a:pt x="1817" y="30"/>
                  </a:lnTo>
                  <a:lnTo>
                    <a:pt x="1815" y="13"/>
                  </a:lnTo>
                  <a:lnTo>
                    <a:pt x="1815" y="11"/>
                  </a:lnTo>
                  <a:lnTo>
                    <a:pt x="1816" y="5"/>
                  </a:lnTo>
                  <a:lnTo>
                    <a:pt x="1817" y="0"/>
                  </a:lnTo>
                  <a:close/>
                  <a:moveTo>
                    <a:pt x="1710" y="0"/>
                  </a:moveTo>
                  <a:lnTo>
                    <a:pt x="1740" y="0"/>
                  </a:lnTo>
                  <a:lnTo>
                    <a:pt x="1773" y="113"/>
                  </a:lnTo>
                  <a:lnTo>
                    <a:pt x="1780" y="111"/>
                  </a:lnTo>
                  <a:lnTo>
                    <a:pt x="1786" y="110"/>
                  </a:lnTo>
                  <a:lnTo>
                    <a:pt x="1791" y="110"/>
                  </a:lnTo>
                  <a:lnTo>
                    <a:pt x="1799" y="111"/>
                  </a:lnTo>
                  <a:lnTo>
                    <a:pt x="1806" y="112"/>
                  </a:lnTo>
                  <a:lnTo>
                    <a:pt x="1816" y="112"/>
                  </a:lnTo>
                  <a:lnTo>
                    <a:pt x="1820" y="113"/>
                  </a:lnTo>
                  <a:lnTo>
                    <a:pt x="1841" y="120"/>
                  </a:lnTo>
                  <a:lnTo>
                    <a:pt x="1861" y="130"/>
                  </a:lnTo>
                  <a:lnTo>
                    <a:pt x="1876" y="145"/>
                  </a:lnTo>
                  <a:lnTo>
                    <a:pt x="1889" y="162"/>
                  </a:lnTo>
                  <a:lnTo>
                    <a:pt x="1997" y="116"/>
                  </a:lnTo>
                  <a:lnTo>
                    <a:pt x="1997" y="104"/>
                  </a:lnTo>
                  <a:lnTo>
                    <a:pt x="1998" y="98"/>
                  </a:lnTo>
                  <a:lnTo>
                    <a:pt x="1998" y="95"/>
                  </a:lnTo>
                  <a:lnTo>
                    <a:pt x="1999" y="94"/>
                  </a:lnTo>
                  <a:lnTo>
                    <a:pt x="2005" y="79"/>
                  </a:lnTo>
                  <a:lnTo>
                    <a:pt x="2014" y="68"/>
                  </a:lnTo>
                  <a:lnTo>
                    <a:pt x="2018" y="64"/>
                  </a:lnTo>
                  <a:lnTo>
                    <a:pt x="2023" y="60"/>
                  </a:lnTo>
                  <a:lnTo>
                    <a:pt x="2027" y="57"/>
                  </a:lnTo>
                  <a:lnTo>
                    <a:pt x="2030" y="57"/>
                  </a:lnTo>
                  <a:lnTo>
                    <a:pt x="2043" y="51"/>
                  </a:lnTo>
                  <a:lnTo>
                    <a:pt x="2057" y="49"/>
                  </a:lnTo>
                  <a:lnTo>
                    <a:pt x="2064" y="49"/>
                  </a:lnTo>
                  <a:lnTo>
                    <a:pt x="2075" y="52"/>
                  </a:lnTo>
                  <a:lnTo>
                    <a:pt x="2086" y="56"/>
                  </a:lnTo>
                  <a:lnTo>
                    <a:pt x="2096" y="64"/>
                  </a:lnTo>
                  <a:lnTo>
                    <a:pt x="2099" y="65"/>
                  </a:lnTo>
                  <a:lnTo>
                    <a:pt x="2107" y="73"/>
                  </a:lnTo>
                  <a:lnTo>
                    <a:pt x="2113" y="83"/>
                  </a:lnTo>
                  <a:lnTo>
                    <a:pt x="2116" y="94"/>
                  </a:lnTo>
                  <a:lnTo>
                    <a:pt x="2117" y="96"/>
                  </a:lnTo>
                  <a:lnTo>
                    <a:pt x="2117" y="99"/>
                  </a:lnTo>
                  <a:lnTo>
                    <a:pt x="2119" y="107"/>
                  </a:lnTo>
                  <a:lnTo>
                    <a:pt x="2119" y="125"/>
                  </a:lnTo>
                  <a:lnTo>
                    <a:pt x="2116" y="132"/>
                  </a:lnTo>
                  <a:lnTo>
                    <a:pt x="2115" y="132"/>
                  </a:lnTo>
                  <a:lnTo>
                    <a:pt x="2113" y="137"/>
                  </a:lnTo>
                  <a:lnTo>
                    <a:pt x="2108" y="145"/>
                  </a:lnTo>
                  <a:lnTo>
                    <a:pt x="2106" y="147"/>
                  </a:lnTo>
                  <a:lnTo>
                    <a:pt x="2106" y="149"/>
                  </a:lnTo>
                  <a:lnTo>
                    <a:pt x="2104" y="150"/>
                  </a:lnTo>
                  <a:lnTo>
                    <a:pt x="2103" y="153"/>
                  </a:lnTo>
                  <a:lnTo>
                    <a:pt x="2102" y="154"/>
                  </a:lnTo>
                  <a:lnTo>
                    <a:pt x="2088" y="163"/>
                  </a:lnTo>
                  <a:lnTo>
                    <a:pt x="2074" y="170"/>
                  </a:lnTo>
                  <a:lnTo>
                    <a:pt x="2058" y="171"/>
                  </a:lnTo>
                  <a:lnTo>
                    <a:pt x="2053" y="171"/>
                  </a:lnTo>
                  <a:lnTo>
                    <a:pt x="2040" y="168"/>
                  </a:lnTo>
                  <a:lnTo>
                    <a:pt x="2028" y="163"/>
                  </a:lnTo>
                  <a:lnTo>
                    <a:pt x="2023" y="161"/>
                  </a:lnTo>
                  <a:lnTo>
                    <a:pt x="2018" y="157"/>
                  </a:lnTo>
                  <a:lnTo>
                    <a:pt x="2010" y="146"/>
                  </a:lnTo>
                  <a:lnTo>
                    <a:pt x="2007" y="144"/>
                  </a:lnTo>
                  <a:lnTo>
                    <a:pt x="1903" y="189"/>
                  </a:lnTo>
                  <a:lnTo>
                    <a:pt x="1905" y="202"/>
                  </a:lnTo>
                  <a:lnTo>
                    <a:pt x="1907" y="214"/>
                  </a:lnTo>
                  <a:lnTo>
                    <a:pt x="1907" y="222"/>
                  </a:lnTo>
                  <a:lnTo>
                    <a:pt x="2253" y="282"/>
                  </a:lnTo>
                  <a:lnTo>
                    <a:pt x="2261" y="256"/>
                  </a:lnTo>
                  <a:lnTo>
                    <a:pt x="2272" y="234"/>
                  </a:lnTo>
                  <a:lnTo>
                    <a:pt x="2289" y="213"/>
                  </a:lnTo>
                  <a:lnTo>
                    <a:pt x="2293" y="208"/>
                  </a:lnTo>
                  <a:lnTo>
                    <a:pt x="2298" y="204"/>
                  </a:lnTo>
                  <a:lnTo>
                    <a:pt x="2310" y="191"/>
                  </a:lnTo>
                  <a:lnTo>
                    <a:pt x="2327" y="179"/>
                  </a:lnTo>
                  <a:lnTo>
                    <a:pt x="2348" y="168"/>
                  </a:lnTo>
                  <a:lnTo>
                    <a:pt x="2367" y="162"/>
                  </a:lnTo>
                  <a:lnTo>
                    <a:pt x="2374" y="159"/>
                  </a:lnTo>
                  <a:lnTo>
                    <a:pt x="2380" y="158"/>
                  </a:lnTo>
                  <a:lnTo>
                    <a:pt x="2392" y="157"/>
                  </a:lnTo>
                  <a:lnTo>
                    <a:pt x="2405" y="155"/>
                  </a:lnTo>
                  <a:lnTo>
                    <a:pt x="2411" y="0"/>
                  </a:lnTo>
                  <a:lnTo>
                    <a:pt x="2441" y="0"/>
                  </a:lnTo>
                  <a:lnTo>
                    <a:pt x="2435" y="157"/>
                  </a:lnTo>
                  <a:lnTo>
                    <a:pt x="2452" y="159"/>
                  </a:lnTo>
                  <a:lnTo>
                    <a:pt x="2467" y="166"/>
                  </a:lnTo>
                  <a:lnTo>
                    <a:pt x="2468" y="166"/>
                  </a:lnTo>
                  <a:lnTo>
                    <a:pt x="2484" y="172"/>
                  </a:lnTo>
                  <a:lnTo>
                    <a:pt x="2497" y="180"/>
                  </a:lnTo>
                  <a:lnTo>
                    <a:pt x="2507" y="192"/>
                  </a:lnTo>
                  <a:lnTo>
                    <a:pt x="2513" y="195"/>
                  </a:lnTo>
                  <a:lnTo>
                    <a:pt x="2518" y="199"/>
                  </a:lnTo>
                  <a:lnTo>
                    <a:pt x="2523" y="204"/>
                  </a:lnTo>
                  <a:lnTo>
                    <a:pt x="2544" y="230"/>
                  </a:lnTo>
                  <a:lnTo>
                    <a:pt x="2559" y="260"/>
                  </a:lnTo>
                  <a:lnTo>
                    <a:pt x="2566" y="292"/>
                  </a:lnTo>
                  <a:lnTo>
                    <a:pt x="2566" y="328"/>
                  </a:lnTo>
                  <a:lnTo>
                    <a:pt x="2562" y="352"/>
                  </a:lnTo>
                  <a:lnTo>
                    <a:pt x="2555" y="373"/>
                  </a:lnTo>
                  <a:lnTo>
                    <a:pt x="2543" y="396"/>
                  </a:lnTo>
                  <a:lnTo>
                    <a:pt x="2539" y="403"/>
                  </a:lnTo>
                  <a:lnTo>
                    <a:pt x="2568" y="433"/>
                  </a:lnTo>
                  <a:lnTo>
                    <a:pt x="2570" y="430"/>
                  </a:lnTo>
                  <a:lnTo>
                    <a:pt x="2570" y="624"/>
                  </a:lnTo>
                  <a:lnTo>
                    <a:pt x="2569" y="623"/>
                  </a:lnTo>
                  <a:lnTo>
                    <a:pt x="2551" y="603"/>
                  </a:lnTo>
                  <a:lnTo>
                    <a:pt x="2538" y="584"/>
                  </a:lnTo>
                  <a:lnTo>
                    <a:pt x="2530" y="560"/>
                  </a:lnTo>
                  <a:lnTo>
                    <a:pt x="2528" y="557"/>
                  </a:lnTo>
                  <a:lnTo>
                    <a:pt x="2528" y="551"/>
                  </a:lnTo>
                  <a:lnTo>
                    <a:pt x="2526" y="536"/>
                  </a:lnTo>
                  <a:lnTo>
                    <a:pt x="2526" y="519"/>
                  </a:lnTo>
                  <a:lnTo>
                    <a:pt x="2528" y="502"/>
                  </a:lnTo>
                  <a:lnTo>
                    <a:pt x="2534" y="487"/>
                  </a:lnTo>
                  <a:lnTo>
                    <a:pt x="2534" y="484"/>
                  </a:lnTo>
                  <a:lnTo>
                    <a:pt x="2536" y="476"/>
                  </a:lnTo>
                  <a:lnTo>
                    <a:pt x="2542" y="467"/>
                  </a:lnTo>
                  <a:lnTo>
                    <a:pt x="2548" y="455"/>
                  </a:lnTo>
                  <a:lnTo>
                    <a:pt x="2521" y="426"/>
                  </a:lnTo>
                  <a:lnTo>
                    <a:pt x="2507" y="437"/>
                  </a:lnTo>
                  <a:lnTo>
                    <a:pt x="2502" y="441"/>
                  </a:lnTo>
                  <a:lnTo>
                    <a:pt x="2483" y="453"/>
                  </a:lnTo>
                  <a:lnTo>
                    <a:pt x="2463" y="462"/>
                  </a:lnTo>
                  <a:lnTo>
                    <a:pt x="2439" y="468"/>
                  </a:lnTo>
                  <a:lnTo>
                    <a:pt x="2416" y="471"/>
                  </a:lnTo>
                  <a:lnTo>
                    <a:pt x="2409" y="701"/>
                  </a:lnTo>
                  <a:lnTo>
                    <a:pt x="2422" y="708"/>
                  </a:lnTo>
                  <a:lnTo>
                    <a:pt x="2433" y="717"/>
                  </a:lnTo>
                  <a:lnTo>
                    <a:pt x="2439" y="722"/>
                  </a:lnTo>
                  <a:lnTo>
                    <a:pt x="2445" y="729"/>
                  </a:lnTo>
                  <a:lnTo>
                    <a:pt x="2449" y="734"/>
                  </a:lnTo>
                  <a:lnTo>
                    <a:pt x="2455" y="749"/>
                  </a:lnTo>
                  <a:lnTo>
                    <a:pt x="2460" y="764"/>
                  </a:lnTo>
                  <a:lnTo>
                    <a:pt x="2462" y="780"/>
                  </a:lnTo>
                  <a:lnTo>
                    <a:pt x="2462" y="784"/>
                  </a:lnTo>
                  <a:lnTo>
                    <a:pt x="2460" y="798"/>
                  </a:lnTo>
                  <a:lnTo>
                    <a:pt x="2455" y="813"/>
                  </a:lnTo>
                  <a:lnTo>
                    <a:pt x="2449" y="825"/>
                  </a:lnTo>
                  <a:lnTo>
                    <a:pt x="2446" y="830"/>
                  </a:lnTo>
                  <a:lnTo>
                    <a:pt x="2438" y="838"/>
                  </a:lnTo>
                  <a:lnTo>
                    <a:pt x="2433" y="842"/>
                  </a:lnTo>
                  <a:lnTo>
                    <a:pt x="2432" y="843"/>
                  </a:lnTo>
                  <a:lnTo>
                    <a:pt x="2418" y="852"/>
                  </a:lnTo>
                  <a:lnTo>
                    <a:pt x="2403" y="859"/>
                  </a:lnTo>
                  <a:lnTo>
                    <a:pt x="2387" y="861"/>
                  </a:lnTo>
                  <a:lnTo>
                    <a:pt x="2379" y="861"/>
                  </a:lnTo>
                  <a:lnTo>
                    <a:pt x="2363" y="860"/>
                  </a:lnTo>
                  <a:lnTo>
                    <a:pt x="2349" y="856"/>
                  </a:lnTo>
                  <a:lnTo>
                    <a:pt x="2286" y="970"/>
                  </a:lnTo>
                  <a:lnTo>
                    <a:pt x="2291" y="975"/>
                  </a:lnTo>
                  <a:lnTo>
                    <a:pt x="2295" y="982"/>
                  </a:lnTo>
                  <a:lnTo>
                    <a:pt x="2301" y="992"/>
                  </a:lnTo>
                  <a:lnTo>
                    <a:pt x="2303" y="1003"/>
                  </a:lnTo>
                  <a:lnTo>
                    <a:pt x="2303" y="1004"/>
                  </a:lnTo>
                  <a:lnTo>
                    <a:pt x="2305" y="1016"/>
                  </a:lnTo>
                  <a:lnTo>
                    <a:pt x="2302" y="1027"/>
                  </a:lnTo>
                  <a:lnTo>
                    <a:pt x="2298" y="1038"/>
                  </a:lnTo>
                  <a:lnTo>
                    <a:pt x="2298" y="1039"/>
                  </a:lnTo>
                  <a:lnTo>
                    <a:pt x="2363" y="1102"/>
                  </a:lnTo>
                  <a:lnTo>
                    <a:pt x="2366" y="1102"/>
                  </a:lnTo>
                  <a:lnTo>
                    <a:pt x="2369" y="1100"/>
                  </a:lnTo>
                  <a:lnTo>
                    <a:pt x="2371" y="1100"/>
                  </a:lnTo>
                  <a:lnTo>
                    <a:pt x="2373" y="1098"/>
                  </a:lnTo>
                  <a:lnTo>
                    <a:pt x="2383" y="1096"/>
                  </a:lnTo>
                  <a:lnTo>
                    <a:pt x="2403" y="1096"/>
                  </a:lnTo>
                  <a:lnTo>
                    <a:pt x="2413" y="1098"/>
                  </a:lnTo>
                  <a:lnTo>
                    <a:pt x="2418" y="1101"/>
                  </a:lnTo>
                  <a:lnTo>
                    <a:pt x="2420" y="1101"/>
                  </a:lnTo>
                  <a:lnTo>
                    <a:pt x="2434" y="1111"/>
                  </a:lnTo>
                  <a:lnTo>
                    <a:pt x="2445" y="1124"/>
                  </a:lnTo>
                  <a:lnTo>
                    <a:pt x="2451" y="1141"/>
                  </a:lnTo>
                  <a:lnTo>
                    <a:pt x="2452" y="1160"/>
                  </a:lnTo>
                  <a:lnTo>
                    <a:pt x="2452" y="1162"/>
                  </a:lnTo>
                  <a:lnTo>
                    <a:pt x="2451" y="1164"/>
                  </a:lnTo>
                  <a:lnTo>
                    <a:pt x="2450" y="1173"/>
                  </a:lnTo>
                  <a:lnTo>
                    <a:pt x="2446" y="1183"/>
                  </a:lnTo>
                  <a:lnTo>
                    <a:pt x="2439" y="1192"/>
                  </a:lnTo>
                  <a:lnTo>
                    <a:pt x="2438" y="1195"/>
                  </a:lnTo>
                  <a:lnTo>
                    <a:pt x="2432" y="1202"/>
                  </a:lnTo>
                  <a:lnTo>
                    <a:pt x="2416" y="1212"/>
                  </a:lnTo>
                  <a:lnTo>
                    <a:pt x="2408" y="1213"/>
                  </a:lnTo>
                  <a:lnTo>
                    <a:pt x="2403" y="1215"/>
                  </a:lnTo>
                  <a:lnTo>
                    <a:pt x="2396" y="1216"/>
                  </a:lnTo>
                  <a:lnTo>
                    <a:pt x="2394" y="1216"/>
                  </a:lnTo>
                  <a:lnTo>
                    <a:pt x="2390" y="1215"/>
                  </a:lnTo>
                  <a:lnTo>
                    <a:pt x="2390" y="1216"/>
                  </a:lnTo>
                  <a:lnTo>
                    <a:pt x="2386" y="1216"/>
                  </a:lnTo>
                  <a:lnTo>
                    <a:pt x="2383" y="1215"/>
                  </a:lnTo>
                  <a:lnTo>
                    <a:pt x="2379" y="1215"/>
                  </a:lnTo>
                  <a:lnTo>
                    <a:pt x="2377" y="1213"/>
                  </a:lnTo>
                  <a:lnTo>
                    <a:pt x="2339" y="1284"/>
                  </a:lnTo>
                  <a:lnTo>
                    <a:pt x="2348" y="1295"/>
                  </a:lnTo>
                  <a:lnTo>
                    <a:pt x="2357" y="1304"/>
                  </a:lnTo>
                  <a:lnTo>
                    <a:pt x="2366" y="1318"/>
                  </a:lnTo>
                  <a:lnTo>
                    <a:pt x="2370" y="1333"/>
                  </a:lnTo>
                  <a:lnTo>
                    <a:pt x="2371" y="1334"/>
                  </a:lnTo>
                  <a:lnTo>
                    <a:pt x="2371" y="1335"/>
                  </a:lnTo>
                  <a:lnTo>
                    <a:pt x="2375" y="1355"/>
                  </a:lnTo>
                  <a:lnTo>
                    <a:pt x="2375" y="1377"/>
                  </a:lnTo>
                  <a:lnTo>
                    <a:pt x="2371" y="1398"/>
                  </a:lnTo>
                  <a:lnTo>
                    <a:pt x="2369" y="1405"/>
                  </a:lnTo>
                  <a:lnTo>
                    <a:pt x="2366" y="1410"/>
                  </a:lnTo>
                  <a:lnTo>
                    <a:pt x="2417" y="1436"/>
                  </a:lnTo>
                  <a:lnTo>
                    <a:pt x="2417" y="1435"/>
                  </a:lnTo>
                  <a:lnTo>
                    <a:pt x="2432" y="1420"/>
                  </a:lnTo>
                  <a:lnTo>
                    <a:pt x="2445" y="1412"/>
                  </a:lnTo>
                  <a:lnTo>
                    <a:pt x="2456" y="1406"/>
                  </a:lnTo>
                  <a:lnTo>
                    <a:pt x="2467" y="1403"/>
                  </a:lnTo>
                  <a:lnTo>
                    <a:pt x="2476" y="1402"/>
                  </a:lnTo>
                  <a:lnTo>
                    <a:pt x="2479" y="1402"/>
                  </a:lnTo>
                  <a:lnTo>
                    <a:pt x="2480" y="1403"/>
                  </a:lnTo>
                  <a:lnTo>
                    <a:pt x="2481" y="1402"/>
                  </a:lnTo>
                  <a:lnTo>
                    <a:pt x="2487" y="1402"/>
                  </a:lnTo>
                  <a:lnTo>
                    <a:pt x="2501" y="1403"/>
                  </a:lnTo>
                  <a:lnTo>
                    <a:pt x="2515" y="1409"/>
                  </a:lnTo>
                  <a:lnTo>
                    <a:pt x="2527" y="1415"/>
                  </a:lnTo>
                  <a:lnTo>
                    <a:pt x="2532" y="1418"/>
                  </a:lnTo>
                  <a:lnTo>
                    <a:pt x="2536" y="1422"/>
                  </a:lnTo>
                  <a:lnTo>
                    <a:pt x="2540" y="1424"/>
                  </a:lnTo>
                  <a:lnTo>
                    <a:pt x="2570" y="1398"/>
                  </a:lnTo>
                  <a:lnTo>
                    <a:pt x="2570" y="1437"/>
                  </a:lnTo>
                  <a:lnTo>
                    <a:pt x="2565" y="1441"/>
                  </a:lnTo>
                  <a:lnTo>
                    <a:pt x="2557" y="1448"/>
                  </a:lnTo>
                  <a:lnTo>
                    <a:pt x="2559" y="1450"/>
                  </a:lnTo>
                  <a:lnTo>
                    <a:pt x="2559" y="1452"/>
                  </a:lnTo>
                  <a:lnTo>
                    <a:pt x="2561" y="1454"/>
                  </a:lnTo>
                  <a:lnTo>
                    <a:pt x="2561" y="1460"/>
                  </a:lnTo>
                  <a:lnTo>
                    <a:pt x="2565" y="1469"/>
                  </a:lnTo>
                  <a:lnTo>
                    <a:pt x="2568" y="1479"/>
                  </a:lnTo>
                  <a:lnTo>
                    <a:pt x="2568" y="1491"/>
                  </a:lnTo>
                  <a:lnTo>
                    <a:pt x="2565" y="1503"/>
                  </a:lnTo>
                  <a:lnTo>
                    <a:pt x="2565" y="1505"/>
                  </a:lnTo>
                  <a:lnTo>
                    <a:pt x="2564" y="1509"/>
                  </a:lnTo>
                  <a:lnTo>
                    <a:pt x="2560" y="1519"/>
                  </a:lnTo>
                  <a:lnTo>
                    <a:pt x="2555" y="1530"/>
                  </a:lnTo>
                  <a:lnTo>
                    <a:pt x="2548" y="1541"/>
                  </a:lnTo>
                  <a:lnTo>
                    <a:pt x="2540" y="1549"/>
                  </a:lnTo>
                  <a:lnTo>
                    <a:pt x="2530" y="1558"/>
                  </a:lnTo>
                  <a:lnTo>
                    <a:pt x="2519" y="1562"/>
                  </a:lnTo>
                  <a:lnTo>
                    <a:pt x="2515" y="1564"/>
                  </a:lnTo>
                  <a:lnTo>
                    <a:pt x="2510" y="1567"/>
                  </a:lnTo>
                  <a:lnTo>
                    <a:pt x="2497" y="1570"/>
                  </a:lnTo>
                  <a:lnTo>
                    <a:pt x="2484" y="1571"/>
                  </a:lnTo>
                  <a:lnTo>
                    <a:pt x="2463" y="1568"/>
                  </a:lnTo>
                  <a:lnTo>
                    <a:pt x="2442" y="1559"/>
                  </a:lnTo>
                  <a:lnTo>
                    <a:pt x="2441" y="1558"/>
                  </a:lnTo>
                  <a:lnTo>
                    <a:pt x="2426" y="1546"/>
                  </a:lnTo>
                  <a:lnTo>
                    <a:pt x="2416" y="1533"/>
                  </a:lnTo>
                  <a:lnTo>
                    <a:pt x="2407" y="1517"/>
                  </a:lnTo>
                  <a:lnTo>
                    <a:pt x="2403" y="1500"/>
                  </a:lnTo>
                  <a:lnTo>
                    <a:pt x="2401" y="1488"/>
                  </a:lnTo>
                  <a:lnTo>
                    <a:pt x="2401" y="1478"/>
                  </a:lnTo>
                  <a:lnTo>
                    <a:pt x="2404" y="1462"/>
                  </a:lnTo>
                  <a:lnTo>
                    <a:pt x="2352" y="1436"/>
                  </a:lnTo>
                  <a:lnTo>
                    <a:pt x="2335" y="1453"/>
                  </a:lnTo>
                  <a:lnTo>
                    <a:pt x="2327" y="1457"/>
                  </a:lnTo>
                  <a:lnTo>
                    <a:pt x="2312" y="1466"/>
                  </a:lnTo>
                  <a:lnTo>
                    <a:pt x="2294" y="1474"/>
                  </a:lnTo>
                  <a:lnTo>
                    <a:pt x="2274" y="1477"/>
                  </a:lnTo>
                  <a:lnTo>
                    <a:pt x="2273" y="1477"/>
                  </a:lnTo>
                  <a:lnTo>
                    <a:pt x="2269" y="1478"/>
                  </a:lnTo>
                  <a:lnTo>
                    <a:pt x="2263" y="1478"/>
                  </a:lnTo>
                  <a:lnTo>
                    <a:pt x="2252" y="1477"/>
                  </a:lnTo>
                  <a:lnTo>
                    <a:pt x="2239" y="1475"/>
                  </a:lnTo>
                  <a:lnTo>
                    <a:pt x="2225" y="1471"/>
                  </a:lnTo>
                  <a:lnTo>
                    <a:pt x="2213" y="1467"/>
                  </a:lnTo>
                  <a:lnTo>
                    <a:pt x="2145" y="1563"/>
                  </a:lnTo>
                  <a:lnTo>
                    <a:pt x="2164" y="1587"/>
                  </a:lnTo>
                  <a:lnTo>
                    <a:pt x="2179" y="1613"/>
                  </a:lnTo>
                  <a:lnTo>
                    <a:pt x="2188" y="1642"/>
                  </a:lnTo>
                  <a:lnTo>
                    <a:pt x="2192" y="1673"/>
                  </a:lnTo>
                  <a:lnTo>
                    <a:pt x="2192" y="1676"/>
                  </a:lnTo>
                  <a:lnTo>
                    <a:pt x="2189" y="1698"/>
                  </a:lnTo>
                  <a:lnTo>
                    <a:pt x="2184" y="1719"/>
                  </a:lnTo>
                  <a:lnTo>
                    <a:pt x="2178" y="1737"/>
                  </a:lnTo>
                  <a:lnTo>
                    <a:pt x="2176" y="1739"/>
                  </a:lnTo>
                  <a:lnTo>
                    <a:pt x="2175" y="1741"/>
                  </a:lnTo>
                  <a:lnTo>
                    <a:pt x="2175" y="1742"/>
                  </a:lnTo>
                  <a:lnTo>
                    <a:pt x="2443" y="1892"/>
                  </a:lnTo>
                  <a:lnTo>
                    <a:pt x="2447" y="1888"/>
                  </a:lnTo>
                  <a:lnTo>
                    <a:pt x="2466" y="1872"/>
                  </a:lnTo>
                  <a:lnTo>
                    <a:pt x="2487" y="1860"/>
                  </a:lnTo>
                  <a:lnTo>
                    <a:pt x="2502" y="1855"/>
                  </a:lnTo>
                  <a:lnTo>
                    <a:pt x="2518" y="1852"/>
                  </a:lnTo>
                  <a:lnTo>
                    <a:pt x="2531" y="1852"/>
                  </a:lnTo>
                  <a:lnTo>
                    <a:pt x="2551" y="1854"/>
                  </a:lnTo>
                  <a:lnTo>
                    <a:pt x="2570" y="1859"/>
                  </a:lnTo>
                  <a:lnTo>
                    <a:pt x="2576" y="1862"/>
                  </a:lnTo>
                  <a:lnTo>
                    <a:pt x="2581" y="1863"/>
                  </a:lnTo>
                  <a:lnTo>
                    <a:pt x="2582" y="1863"/>
                  </a:lnTo>
                  <a:lnTo>
                    <a:pt x="2582" y="1864"/>
                  </a:lnTo>
                  <a:lnTo>
                    <a:pt x="2585" y="1864"/>
                  </a:lnTo>
                  <a:lnTo>
                    <a:pt x="2585" y="1866"/>
                  </a:lnTo>
                  <a:lnTo>
                    <a:pt x="2586" y="1866"/>
                  </a:lnTo>
                  <a:lnTo>
                    <a:pt x="2602" y="1877"/>
                  </a:lnTo>
                  <a:lnTo>
                    <a:pt x="2616" y="1892"/>
                  </a:lnTo>
                  <a:lnTo>
                    <a:pt x="2628" y="1906"/>
                  </a:lnTo>
                  <a:lnTo>
                    <a:pt x="2636" y="1922"/>
                  </a:lnTo>
                  <a:lnTo>
                    <a:pt x="2640" y="1936"/>
                  </a:lnTo>
                  <a:lnTo>
                    <a:pt x="2640" y="1938"/>
                  </a:lnTo>
                  <a:lnTo>
                    <a:pt x="2641" y="1938"/>
                  </a:lnTo>
                  <a:lnTo>
                    <a:pt x="2641" y="1939"/>
                  </a:lnTo>
                  <a:lnTo>
                    <a:pt x="2644" y="1960"/>
                  </a:lnTo>
                  <a:lnTo>
                    <a:pt x="2644" y="1982"/>
                  </a:lnTo>
                  <a:lnTo>
                    <a:pt x="2638" y="2003"/>
                  </a:lnTo>
                  <a:lnTo>
                    <a:pt x="2628" y="2025"/>
                  </a:lnTo>
                  <a:lnTo>
                    <a:pt x="2615" y="2042"/>
                  </a:lnTo>
                  <a:lnTo>
                    <a:pt x="2596" y="2057"/>
                  </a:lnTo>
                  <a:lnTo>
                    <a:pt x="2589" y="2062"/>
                  </a:lnTo>
                  <a:lnTo>
                    <a:pt x="2578" y="2070"/>
                  </a:lnTo>
                  <a:lnTo>
                    <a:pt x="2555" y="2078"/>
                  </a:lnTo>
                  <a:lnTo>
                    <a:pt x="2539" y="2079"/>
                  </a:lnTo>
                  <a:lnTo>
                    <a:pt x="2536" y="2079"/>
                  </a:lnTo>
                  <a:lnTo>
                    <a:pt x="2534" y="2078"/>
                  </a:lnTo>
                  <a:lnTo>
                    <a:pt x="2530" y="2079"/>
                  </a:lnTo>
                  <a:lnTo>
                    <a:pt x="2523" y="2079"/>
                  </a:lnTo>
                  <a:lnTo>
                    <a:pt x="2510" y="2076"/>
                  </a:lnTo>
                  <a:lnTo>
                    <a:pt x="2493" y="2072"/>
                  </a:lnTo>
                  <a:lnTo>
                    <a:pt x="2476" y="2067"/>
                  </a:lnTo>
                  <a:lnTo>
                    <a:pt x="2464" y="2059"/>
                  </a:lnTo>
                  <a:lnTo>
                    <a:pt x="2464" y="2058"/>
                  </a:lnTo>
                  <a:lnTo>
                    <a:pt x="2456" y="2053"/>
                  </a:lnTo>
                  <a:lnTo>
                    <a:pt x="2450" y="2048"/>
                  </a:lnTo>
                  <a:lnTo>
                    <a:pt x="2311" y="2135"/>
                  </a:lnTo>
                  <a:lnTo>
                    <a:pt x="2312" y="2138"/>
                  </a:lnTo>
                  <a:lnTo>
                    <a:pt x="2312" y="2139"/>
                  </a:lnTo>
                  <a:lnTo>
                    <a:pt x="2314" y="2142"/>
                  </a:lnTo>
                  <a:lnTo>
                    <a:pt x="2314" y="2146"/>
                  </a:lnTo>
                  <a:lnTo>
                    <a:pt x="2319" y="2159"/>
                  </a:lnTo>
                  <a:lnTo>
                    <a:pt x="2320" y="2175"/>
                  </a:lnTo>
                  <a:lnTo>
                    <a:pt x="2318" y="2189"/>
                  </a:lnTo>
                  <a:lnTo>
                    <a:pt x="2318" y="2193"/>
                  </a:lnTo>
                  <a:lnTo>
                    <a:pt x="2316" y="2197"/>
                  </a:lnTo>
                  <a:lnTo>
                    <a:pt x="2312" y="2207"/>
                  </a:lnTo>
                  <a:lnTo>
                    <a:pt x="2306" y="2219"/>
                  </a:lnTo>
                  <a:lnTo>
                    <a:pt x="2299" y="2230"/>
                  </a:lnTo>
                  <a:lnTo>
                    <a:pt x="2291" y="2237"/>
                  </a:lnTo>
                  <a:lnTo>
                    <a:pt x="2290" y="2237"/>
                  </a:lnTo>
                  <a:lnTo>
                    <a:pt x="2285" y="2243"/>
                  </a:lnTo>
                  <a:lnTo>
                    <a:pt x="2363" y="2477"/>
                  </a:lnTo>
                  <a:lnTo>
                    <a:pt x="2367" y="2476"/>
                  </a:lnTo>
                  <a:lnTo>
                    <a:pt x="2378" y="2476"/>
                  </a:lnTo>
                  <a:lnTo>
                    <a:pt x="2384" y="2477"/>
                  </a:lnTo>
                  <a:lnTo>
                    <a:pt x="2387" y="2477"/>
                  </a:lnTo>
                  <a:lnTo>
                    <a:pt x="2391" y="2478"/>
                  </a:lnTo>
                  <a:lnTo>
                    <a:pt x="2395" y="2478"/>
                  </a:lnTo>
                  <a:lnTo>
                    <a:pt x="2413" y="2485"/>
                  </a:lnTo>
                  <a:lnTo>
                    <a:pt x="2429" y="2495"/>
                  </a:lnTo>
                  <a:lnTo>
                    <a:pt x="2443" y="2509"/>
                  </a:lnTo>
                  <a:lnTo>
                    <a:pt x="2454" y="2524"/>
                  </a:lnTo>
                  <a:lnTo>
                    <a:pt x="2454" y="2526"/>
                  </a:lnTo>
                  <a:lnTo>
                    <a:pt x="2458" y="2537"/>
                  </a:lnTo>
                  <a:lnTo>
                    <a:pt x="2462" y="2550"/>
                  </a:lnTo>
                  <a:lnTo>
                    <a:pt x="2463" y="2561"/>
                  </a:lnTo>
                  <a:lnTo>
                    <a:pt x="2463" y="2574"/>
                  </a:lnTo>
                  <a:lnTo>
                    <a:pt x="2460" y="2586"/>
                  </a:lnTo>
                  <a:lnTo>
                    <a:pt x="2570" y="2630"/>
                  </a:lnTo>
                  <a:lnTo>
                    <a:pt x="2651" y="2663"/>
                  </a:lnTo>
                  <a:lnTo>
                    <a:pt x="2653" y="2659"/>
                  </a:lnTo>
                  <a:lnTo>
                    <a:pt x="2655" y="2657"/>
                  </a:lnTo>
                  <a:lnTo>
                    <a:pt x="2657" y="2653"/>
                  </a:lnTo>
                  <a:lnTo>
                    <a:pt x="2658" y="2653"/>
                  </a:lnTo>
                  <a:lnTo>
                    <a:pt x="2658" y="2651"/>
                  </a:lnTo>
                  <a:lnTo>
                    <a:pt x="2659" y="2650"/>
                  </a:lnTo>
                  <a:lnTo>
                    <a:pt x="2676" y="2626"/>
                  </a:lnTo>
                  <a:lnTo>
                    <a:pt x="2697" y="2607"/>
                  </a:lnTo>
                  <a:lnTo>
                    <a:pt x="2722" y="2592"/>
                  </a:lnTo>
                  <a:lnTo>
                    <a:pt x="2730" y="2590"/>
                  </a:lnTo>
                  <a:lnTo>
                    <a:pt x="2713" y="2548"/>
                  </a:lnTo>
                  <a:lnTo>
                    <a:pt x="2712" y="2548"/>
                  </a:lnTo>
                  <a:lnTo>
                    <a:pt x="2710" y="2549"/>
                  </a:lnTo>
                  <a:lnTo>
                    <a:pt x="2704" y="2549"/>
                  </a:lnTo>
                  <a:lnTo>
                    <a:pt x="2699" y="2550"/>
                  </a:lnTo>
                  <a:lnTo>
                    <a:pt x="2687" y="2550"/>
                  </a:lnTo>
                  <a:lnTo>
                    <a:pt x="2682" y="2549"/>
                  </a:lnTo>
                  <a:lnTo>
                    <a:pt x="2675" y="2548"/>
                  </a:lnTo>
                  <a:lnTo>
                    <a:pt x="2672" y="2548"/>
                  </a:lnTo>
                  <a:lnTo>
                    <a:pt x="2650" y="2543"/>
                  </a:lnTo>
                  <a:lnTo>
                    <a:pt x="2628" y="2532"/>
                  </a:lnTo>
                  <a:lnTo>
                    <a:pt x="2610" y="2518"/>
                  </a:lnTo>
                  <a:lnTo>
                    <a:pt x="2593" y="2498"/>
                  </a:lnTo>
                  <a:lnTo>
                    <a:pt x="2581" y="2478"/>
                  </a:lnTo>
                  <a:lnTo>
                    <a:pt x="2574" y="2455"/>
                  </a:lnTo>
                  <a:lnTo>
                    <a:pt x="2573" y="2451"/>
                  </a:lnTo>
                  <a:lnTo>
                    <a:pt x="2573" y="2446"/>
                  </a:lnTo>
                  <a:lnTo>
                    <a:pt x="2570" y="2431"/>
                  </a:lnTo>
                  <a:lnTo>
                    <a:pt x="2572" y="2416"/>
                  </a:lnTo>
                  <a:lnTo>
                    <a:pt x="2574" y="2399"/>
                  </a:lnTo>
                  <a:lnTo>
                    <a:pt x="2581" y="2383"/>
                  </a:lnTo>
                  <a:lnTo>
                    <a:pt x="2581" y="2380"/>
                  </a:lnTo>
                  <a:lnTo>
                    <a:pt x="2582" y="2376"/>
                  </a:lnTo>
                  <a:lnTo>
                    <a:pt x="2583" y="2374"/>
                  </a:lnTo>
                  <a:lnTo>
                    <a:pt x="2590" y="2363"/>
                  </a:lnTo>
                  <a:lnTo>
                    <a:pt x="2598" y="2351"/>
                  </a:lnTo>
                  <a:lnTo>
                    <a:pt x="2608" y="2340"/>
                  </a:lnTo>
                  <a:lnTo>
                    <a:pt x="2617" y="2329"/>
                  </a:lnTo>
                  <a:lnTo>
                    <a:pt x="2628" y="2324"/>
                  </a:lnTo>
                  <a:lnTo>
                    <a:pt x="2629" y="2324"/>
                  </a:lnTo>
                  <a:lnTo>
                    <a:pt x="2640" y="2316"/>
                  </a:lnTo>
                  <a:lnTo>
                    <a:pt x="2651" y="2312"/>
                  </a:lnTo>
                  <a:lnTo>
                    <a:pt x="2663" y="2310"/>
                  </a:lnTo>
                  <a:lnTo>
                    <a:pt x="2667" y="2308"/>
                  </a:lnTo>
                  <a:lnTo>
                    <a:pt x="2678" y="2306"/>
                  </a:lnTo>
                  <a:lnTo>
                    <a:pt x="2692" y="2306"/>
                  </a:lnTo>
                  <a:lnTo>
                    <a:pt x="2714" y="2307"/>
                  </a:lnTo>
                  <a:lnTo>
                    <a:pt x="2735" y="2313"/>
                  </a:lnTo>
                  <a:lnTo>
                    <a:pt x="2755" y="2323"/>
                  </a:lnTo>
                  <a:lnTo>
                    <a:pt x="2773" y="2336"/>
                  </a:lnTo>
                  <a:lnTo>
                    <a:pt x="2775" y="2336"/>
                  </a:lnTo>
                  <a:lnTo>
                    <a:pt x="2775" y="2337"/>
                  </a:lnTo>
                  <a:lnTo>
                    <a:pt x="2785" y="2347"/>
                  </a:lnTo>
                  <a:lnTo>
                    <a:pt x="2793" y="2358"/>
                  </a:lnTo>
                  <a:lnTo>
                    <a:pt x="2877" y="2310"/>
                  </a:lnTo>
                  <a:lnTo>
                    <a:pt x="2877" y="2307"/>
                  </a:lnTo>
                  <a:lnTo>
                    <a:pt x="2875" y="2306"/>
                  </a:lnTo>
                  <a:lnTo>
                    <a:pt x="2875" y="2303"/>
                  </a:lnTo>
                  <a:lnTo>
                    <a:pt x="2873" y="2292"/>
                  </a:lnTo>
                  <a:lnTo>
                    <a:pt x="2873" y="2281"/>
                  </a:lnTo>
                  <a:lnTo>
                    <a:pt x="2877" y="2265"/>
                  </a:lnTo>
                  <a:lnTo>
                    <a:pt x="2879" y="2257"/>
                  </a:lnTo>
                  <a:lnTo>
                    <a:pt x="2882" y="2255"/>
                  </a:lnTo>
                  <a:lnTo>
                    <a:pt x="2882" y="2252"/>
                  </a:lnTo>
                  <a:lnTo>
                    <a:pt x="2883" y="2252"/>
                  </a:lnTo>
                  <a:lnTo>
                    <a:pt x="2890" y="2241"/>
                  </a:lnTo>
                  <a:lnTo>
                    <a:pt x="2899" y="2232"/>
                  </a:lnTo>
                  <a:lnTo>
                    <a:pt x="2911" y="2227"/>
                  </a:lnTo>
                  <a:lnTo>
                    <a:pt x="2916" y="2226"/>
                  </a:lnTo>
                  <a:lnTo>
                    <a:pt x="2920" y="2223"/>
                  </a:lnTo>
                  <a:lnTo>
                    <a:pt x="2903" y="2024"/>
                  </a:lnTo>
                  <a:lnTo>
                    <a:pt x="2902" y="2024"/>
                  </a:lnTo>
                  <a:lnTo>
                    <a:pt x="2886" y="2023"/>
                  </a:lnTo>
                  <a:lnTo>
                    <a:pt x="2870" y="2019"/>
                  </a:lnTo>
                  <a:lnTo>
                    <a:pt x="2869" y="2017"/>
                  </a:lnTo>
                  <a:lnTo>
                    <a:pt x="2868" y="2017"/>
                  </a:lnTo>
                  <a:lnTo>
                    <a:pt x="2866" y="2016"/>
                  </a:lnTo>
                  <a:lnTo>
                    <a:pt x="2848" y="2004"/>
                  </a:lnTo>
                  <a:lnTo>
                    <a:pt x="2832" y="1987"/>
                  </a:lnTo>
                  <a:lnTo>
                    <a:pt x="2824" y="1977"/>
                  </a:lnTo>
                  <a:lnTo>
                    <a:pt x="2820" y="1965"/>
                  </a:lnTo>
                  <a:lnTo>
                    <a:pt x="2820" y="1964"/>
                  </a:lnTo>
                  <a:lnTo>
                    <a:pt x="2816" y="1948"/>
                  </a:lnTo>
                  <a:lnTo>
                    <a:pt x="2815" y="1931"/>
                  </a:lnTo>
                  <a:lnTo>
                    <a:pt x="2818" y="1914"/>
                  </a:lnTo>
                  <a:lnTo>
                    <a:pt x="2824" y="1897"/>
                  </a:lnTo>
                  <a:lnTo>
                    <a:pt x="2835" y="1883"/>
                  </a:lnTo>
                  <a:lnTo>
                    <a:pt x="2849" y="1868"/>
                  </a:lnTo>
                  <a:lnTo>
                    <a:pt x="2852" y="1868"/>
                  </a:lnTo>
                  <a:lnTo>
                    <a:pt x="2862" y="1860"/>
                  </a:lnTo>
                  <a:lnTo>
                    <a:pt x="2877" y="1854"/>
                  </a:lnTo>
                  <a:lnTo>
                    <a:pt x="2892" y="1851"/>
                  </a:lnTo>
                  <a:lnTo>
                    <a:pt x="2894" y="1851"/>
                  </a:lnTo>
                  <a:lnTo>
                    <a:pt x="2895" y="1850"/>
                  </a:lnTo>
                  <a:lnTo>
                    <a:pt x="2902" y="1850"/>
                  </a:lnTo>
                  <a:lnTo>
                    <a:pt x="2913" y="1851"/>
                  </a:lnTo>
                  <a:lnTo>
                    <a:pt x="2926" y="1852"/>
                  </a:lnTo>
                  <a:lnTo>
                    <a:pt x="2938" y="1856"/>
                  </a:lnTo>
                  <a:lnTo>
                    <a:pt x="2947" y="1862"/>
                  </a:lnTo>
                  <a:lnTo>
                    <a:pt x="2953" y="1866"/>
                  </a:lnTo>
                  <a:lnTo>
                    <a:pt x="2959" y="1870"/>
                  </a:lnTo>
                  <a:lnTo>
                    <a:pt x="2967" y="1880"/>
                  </a:lnTo>
                  <a:lnTo>
                    <a:pt x="2968" y="1880"/>
                  </a:lnTo>
                  <a:lnTo>
                    <a:pt x="2972" y="1884"/>
                  </a:lnTo>
                  <a:lnTo>
                    <a:pt x="3068" y="1849"/>
                  </a:lnTo>
                  <a:lnTo>
                    <a:pt x="3067" y="1834"/>
                  </a:lnTo>
                  <a:lnTo>
                    <a:pt x="3069" y="1818"/>
                  </a:lnTo>
                  <a:lnTo>
                    <a:pt x="3074" y="1804"/>
                  </a:lnTo>
                  <a:lnTo>
                    <a:pt x="3074" y="1803"/>
                  </a:lnTo>
                  <a:lnTo>
                    <a:pt x="3076" y="1800"/>
                  </a:lnTo>
                  <a:lnTo>
                    <a:pt x="3076" y="1797"/>
                  </a:lnTo>
                  <a:lnTo>
                    <a:pt x="3081" y="1788"/>
                  </a:lnTo>
                  <a:lnTo>
                    <a:pt x="3099" y="1767"/>
                  </a:lnTo>
                  <a:lnTo>
                    <a:pt x="3108" y="1762"/>
                  </a:lnTo>
                  <a:lnTo>
                    <a:pt x="3110" y="1762"/>
                  </a:lnTo>
                  <a:lnTo>
                    <a:pt x="3122" y="1756"/>
                  </a:lnTo>
                  <a:lnTo>
                    <a:pt x="3135" y="1753"/>
                  </a:lnTo>
                  <a:lnTo>
                    <a:pt x="3140" y="1750"/>
                  </a:lnTo>
                  <a:lnTo>
                    <a:pt x="3153" y="1750"/>
                  </a:lnTo>
                  <a:lnTo>
                    <a:pt x="3175" y="1753"/>
                  </a:lnTo>
                  <a:lnTo>
                    <a:pt x="3195" y="1761"/>
                  </a:lnTo>
                  <a:lnTo>
                    <a:pt x="3213" y="1774"/>
                  </a:lnTo>
                  <a:lnTo>
                    <a:pt x="3214" y="1775"/>
                  </a:lnTo>
                  <a:lnTo>
                    <a:pt x="3222" y="1784"/>
                  </a:lnTo>
                  <a:lnTo>
                    <a:pt x="3229" y="1795"/>
                  </a:lnTo>
                  <a:lnTo>
                    <a:pt x="3234" y="1804"/>
                  </a:lnTo>
                  <a:lnTo>
                    <a:pt x="3241" y="1826"/>
                  </a:lnTo>
                  <a:lnTo>
                    <a:pt x="3324" y="1832"/>
                  </a:lnTo>
                  <a:lnTo>
                    <a:pt x="3331" y="1816"/>
                  </a:lnTo>
                  <a:lnTo>
                    <a:pt x="3341" y="1801"/>
                  </a:lnTo>
                  <a:lnTo>
                    <a:pt x="3344" y="1800"/>
                  </a:lnTo>
                  <a:lnTo>
                    <a:pt x="3345" y="1799"/>
                  </a:lnTo>
                  <a:lnTo>
                    <a:pt x="3355" y="1792"/>
                  </a:lnTo>
                  <a:lnTo>
                    <a:pt x="3365" y="1787"/>
                  </a:lnTo>
                  <a:lnTo>
                    <a:pt x="3377" y="1784"/>
                  </a:lnTo>
                  <a:lnTo>
                    <a:pt x="3385" y="1784"/>
                  </a:lnTo>
                  <a:lnTo>
                    <a:pt x="3386" y="1783"/>
                  </a:lnTo>
                  <a:lnTo>
                    <a:pt x="3398" y="1784"/>
                  </a:lnTo>
                  <a:lnTo>
                    <a:pt x="3408" y="1787"/>
                  </a:lnTo>
                  <a:lnTo>
                    <a:pt x="3417" y="1791"/>
                  </a:lnTo>
                  <a:lnTo>
                    <a:pt x="3423" y="1794"/>
                  </a:lnTo>
                  <a:lnTo>
                    <a:pt x="3427" y="1796"/>
                  </a:lnTo>
                  <a:lnTo>
                    <a:pt x="3440" y="1809"/>
                  </a:lnTo>
                  <a:lnTo>
                    <a:pt x="3444" y="1816"/>
                  </a:lnTo>
                  <a:lnTo>
                    <a:pt x="3446" y="1821"/>
                  </a:lnTo>
                  <a:lnTo>
                    <a:pt x="3525" y="1807"/>
                  </a:lnTo>
                  <a:lnTo>
                    <a:pt x="3527" y="1784"/>
                  </a:lnTo>
                  <a:lnTo>
                    <a:pt x="3533" y="1765"/>
                  </a:lnTo>
                  <a:lnTo>
                    <a:pt x="3540" y="1749"/>
                  </a:lnTo>
                  <a:lnTo>
                    <a:pt x="3548" y="1736"/>
                  </a:lnTo>
                  <a:lnTo>
                    <a:pt x="3563" y="1719"/>
                  </a:lnTo>
                  <a:lnTo>
                    <a:pt x="3580" y="1705"/>
                  </a:lnTo>
                  <a:lnTo>
                    <a:pt x="3601" y="1694"/>
                  </a:lnTo>
                  <a:lnTo>
                    <a:pt x="3602" y="1694"/>
                  </a:lnTo>
                  <a:lnTo>
                    <a:pt x="3603" y="1693"/>
                  </a:lnTo>
                  <a:lnTo>
                    <a:pt x="3606" y="1693"/>
                  </a:lnTo>
                  <a:lnTo>
                    <a:pt x="3623" y="1689"/>
                  </a:lnTo>
                  <a:lnTo>
                    <a:pt x="3641" y="1687"/>
                  </a:lnTo>
                  <a:lnTo>
                    <a:pt x="3647" y="1687"/>
                  </a:lnTo>
                  <a:lnTo>
                    <a:pt x="3671" y="1551"/>
                  </a:lnTo>
                  <a:lnTo>
                    <a:pt x="3666" y="1549"/>
                  </a:lnTo>
                  <a:lnTo>
                    <a:pt x="3662" y="1547"/>
                  </a:lnTo>
                  <a:lnTo>
                    <a:pt x="3654" y="1542"/>
                  </a:lnTo>
                  <a:lnTo>
                    <a:pt x="3649" y="1540"/>
                  </a:lnTo>
                  <a:lnTo>
                    <a:pt x="3644" y="1536"/>
                  </a:lnTo>
                  <a:lnTo>
                    <a:pt x="3640" y="1532"/>
                  </a:lnTo>
                  <a:lnTo>
                    <a:pt x="3636" y="1526"/>
                  </a:lnTo>
                  <a:lnTo>
                    <a:pt x="3635" y="1525"/>
                  </a:lnTo>
                  <a:lnTo>
                    <a:pt x="3633" y="1525"/>
                  </a:lnTo>
                  <a:lnTo>
                    <a:pt x="3624" y="1512"/>
                  </a:lnTo>
                  <a:lnTo>
                    <a:pt x="3618" y="1495"/>
                  </a:lnTo>
                  <a:lnTo>
                    <a:pt x="3614" y="1479"/>
                  </a:lnTo>
                  <a:lnTo>
                    <a:pt x="3614" y="1460"/>
                  </a:lnTo>
                  <a:lnTo>
                    <a:pt x="3618" y="1441"/>
                  </a:lnTo>
                  <a:lnTo>
                    <a:pt x="3619" y="1437"/>
                  </a:lnTo>
                  <a:lnTo>
                    <a:pt x="3622" y="1432"/>
                  </a:lnTo>
                  <a:lnTo>
                    <a:pt x="3624" y="1428"/>
                  </a:lnTo>
                  <a:lnTo>
                    <a:pt x="3624" y="1427"/>
                  </a:lnTo>
                  <a:lnTo>
                    <a:pt x="3628" y="1423"/>
                  </a:lnTo>
                  <a:lnTo>
                    <a:pt x="3635" y="1411"/>
                  </a:lnTo>
                  <a:lnTo>
                    <a:pt x="3647" y="1399"/>
                  </a:lnTo>
                  <a:lnTo>
                    <a:pt x="3661" y="1392"/>
                  </a:lnTo>
                  <a:lnTo>
                    <a:pt x="3664" y="1390"/>
                  </a:lnTo>
                  <a:lnTo>
                    <a:pt x="3667" y="1388"/>
                  </a:lnTo>
                  <a:lnTo>
                    <a:pt x="3678" y="1385"/>
                  </a:lnTo>
                  <a:lnTo>
                    <a:pt x="3691" y="1381"/>
                  </a:lnTo>
                  <a:lnTo>
                    <a:pt x="3704" y="1380"/>
                  </a:lnTo>
                  <a:lnTo>
                    <a:pt x="3715" y="1382"/>
                  </a:lnTo>
                  <a:lnTo>
                    <a:pt x="3716" y="1382"/>
                  </a:lnTo>
                  <a:lnTo>
                    <a:pt x="3729" y="1385"/>
                  </a:lnTo>
                  <a:lnTo>
                    <a:pt x="3741" y="1390"/>
                  </a:lnTo>
                  <a:lnTo>
                    <a:pt x="3746" y="1393"/>
                  </a:lnTo>
                  <a:lnTo>
                    <a:pt x="3750" y="1395"/>
                  </a:lnTo>
                  <a:lnTo>
                    <a:pt x="3766" y="1409"/>
                  </a:lnTo>
                  <a:lnTo>
                    <a:pt x="3777" y="1424"/>
                  </a:lnTo>
                  <a:lnTo>
                    <a:pt x="3785" y="1441"/>
                  </a:lnTo>
                  <a:lnTo>
                    <a:pt x="3785" y="1445"/>
                  </a:lnTo>
                  <a:lnTo>
                    <a:pt x="3835" y="1441"/>
                  </a:lnTo>
                  <a:lnTo>
                    <a:pt x="3870" y="1439"/>
                  </a:lnTo>
                  <a:lnTo>
                    <a:pt x="3870" y="1437"/>
                  </a:lnTo>
                  <a:lnTo>
                    <a:pt x="3872" y="1436"/>
                  </a:lnTo>
                  <a:lnTo>
                    <a:pt x="3872" y="1432"/>
                  </a:lnTo>
                  <a:lnTo>
                    <a:pt x="3873" y="1432"/>
                  </a:lnTo>
                  <a:lnTo>
                    <a:pt x="3878" y="1419"/>
                  </a:lnTo>
                  <a:lnTo>
                    <a:pt x="3886" y="1410"/>
                  </a:lnTo>
                  <a:lnTo>
                    <a:pt x="3895" y="1402"/>
                  </a:lnTo>
                  <a:lnTo>
                    <a:pt x="3907" y="1395"/>
                  </a:lnTo>
                  <a:lnTo>
                    <a:pt x="3919" y="1392"/>
                  </a:lnTo>
                  <a:lnTo>
                    <a:pt x="3923" y="1392"/>
                  </a:lnTo>
                  <a:lnTo>
                    <a:pt x="3925" y="1390"/>
                  </a:lnTo>
                  <a:lnTo>
                    <a:pt x="3932" y="1390"/>
                  </a:lnTo>
                  <a:lnTo>
                    <a:pt x="3945" y="1392"/>
                  </a:lnTo>
                  <a:lnTo>
                    <a:pt x="3958" y="1397"/>
                  </a:lnTo>
                  <a:lnTo>
                    <a:pt x="3959" y="1397"/>
                  </a:lnTo>
                  <a:lnTo>
                    <a:pt x="3973" y="1406"/>
                  </a:lnTo>
                  <a:lnTo>
                    <a:pt x="3983" y="1419"/>
                  </a:lnTo>
                  <a:lnTo>
                    <a:pt x="3988" y="1430"/>
                  </a:lnTo>
                  <a:lnTo>
                    <a:pt x="3990" y="1435"/>
                  </a:lnTo>
                  <a:lnTo>
                    <a:pt x="3990" y="1436"/>
                  </a:lnTo>
                  <a:lnTo>
                    <a:pt x="3991" y="1439"/>
                  </a:lnTo>
                  <a:lnTo>
                    <a:pt x="3991" y="1441"/>
                  </a:lnTo>
                  <a:lnTo>
                    <a:pt x="3992" y="1457"/>
                  </a:lnTo>
                  <a:lnTo>
                    <a:pt x="3988" y="1471"/>
                  </a:lnTo>
                  <a:lnTo>
                    <a:pt x="3983" y="1483"/>
                  </a:lnTo>
                  <a:lnTo>
                    <a:pt x="3976" y="1492"/>
                  </a:lnTo>
                  <a:lnTo>
                    <a:pt x="3967" y="1500"/>
                  </a:lnTo>
                  <a:lnTo>
                    <a:pt x="3966" y="1502"/>
                  </a:lnTo>
                  <a:lnTo>
                    <a:pt x="3950" y="1509"/>
                  </a:lnTo>
                  <a:lnTo>
                    <a:pt x="3936" y="1512"/>
                  </a:lnTo>
                  <a:lnTo>
                    <a:pt x="3933" y="1512"/>
                  </a:lnTo>
                  <a:lnTo>
                    <a:pt x="3932" y="1513"/>
                  </a:lnTo>
                  <a:lnTo>
                    <a:pt x="3928" y="1513"/>
                  </a:lnTo>
                  <a:lnTo>
                    <a:pt x="3918" y="1511"/>
                  </a:lnTo>
                  <a:lnTo>
                    <a:pt x="3904" y="1508"/>
                  </a:lnTo>
                  <a:lnTo>
                    <a:pt x="3895" y="1503"/>
                  </a:lnTo>
                  <a:lnTo>
                    <a:pt x="3895" y="1502"/>
                  </a:lnTo>
                  <a:lnTo>
                    <a:pt x="3890" y="1498"/>
                  </a:lnTo>
                  <a:lnTo>
                    <a:pt x="3886" y="1494"/>
                  </a:lnTo>
                  <a:lnTo>
                    <a:pt x="3882" y="1488"/>
                  </a:lnTo>
                  <a:lnTo>
                    <a:pt x="3881" y="1486"/>
                  </a:lnTo>
                  <a:lnTo>
                    <a:pt x="3878" y="1483"/>
                  </a:lnTo>
                  <a:lnTo>
                    <a:pt x="3876" y="1478"/>
                  </a:lnTo>
                  <a:lnTo>
                    <a:pt x="3873" y="1474"/>
                  </a:lnTo>
                  <a:lnTo>
                    <a:pt x="3872" y="1469"/>
                  </a:lnTo>
                  <a:lnTo>
                    <a:pt x="3788" y="1474"/>
                  </a:lnTo>
                  <a:lnTo>
                    <a:pt x="3787" y="1486"/>
                  </a:lnTo>
                  <a:lnTo>
                    <a:pt x="3785" y="1495"/>
                  </a:lnTo>
                  <a:lnTo>
                    <a:pt x="3777" y="1512"/>
                  </a:lnTo>
                  <a:lnTo>
                    <a:pt x="3767" y="1526"/>
                  </a:lnTo>
                  <a:lnTo>
                    <a:pt x="3760" y="1533"/>
                  </a:lnTo>
                  <a:lnTo>
                    <a:pt x="3754" y="1538"/>
                  </a:lnTo>
                  <a:lnTo>
                    <a:pt x="3749" y="1542"/>
                  </a:lnTo>
                  <a:lnTo>
                    <a:pt x="3726" y="1553"/>
                  </a:lnTo>
                  <a:lnTo>
                    <a:pt x="3702" y="1557"/>
                  </a:lnTo>
                  <a:lnTo>
                    <a:pt x="3675" y="1691"/>
                  </a:lnTo>
                  <a:lnTo>
                    <a:pt x="3687" y="1695"/>
                  </a:lnTo>
                  <a:lnTo>
                    <a:pt x="3698" y="1701"/>
                  </a:lnTo>
                  <a:lnTo>
                    <a:pt x="3699" y="1701"/>
                  </a:lnTo>
                  <a:lnTo>
                    <a:pt x="3700" y="1702"/>
                  </a:lnTo>
                  <a:lnTo>
                    <a:pt x="3719" y="1714"/>
                  </a:lnTo>
                  <a:lnTo>
                    <a:pt x="3736" y="1731"/>
                  </a:lnTo>
                  <a:lnTo>
                    <a:pt x="3747" y="1749"/>
                  </a:lnTo>
                  <a:lnTo>
                    <a:pt x="3757" y="1771"/>
                  </a:lnTo>
                  <a:lnTo>
                    <a:pt x="3844" y="1763"/>
                  </a:lnTo>
                  <a:lnTo>
                    <a:pt x="3847" y="1753"/>
                  </a:lnTo>
                  <a:lnTo>
                    <a:pt x="3849" y="1748"/>
                  </a:lnTo>
                  <a:lnTo>
                    <a:pt x="3852" y="1744"/>
                  </a:lnTo>
                  <a:lnTo>
                    <a:pt x="3852" y="1742"/>
                  </a:lnTo>
                  <a:lnTo>
                    <a:pt x="3853" y="1740"/>
                  </a:lnTo>
                  <a:lnTo>
                    <a:pt x="3855" y="1739"/>
                  </a:lnTo>
                  <a:lnTo>
                    <a:pt x="3860" y="1732"/>
                  </a:lnTo>
                  <a:lnTo>
                    <a:pt x="3866" y="1725"/>
                  </a:lnTo>
                  <a:lnTo>
                    <a:pt x="3874" y="1719"/>
                  </a:lnTo>
                  <a:lnTo>
                    <a:pt x="3881" y="1715"/>
                  </a:lnTo>
                  <a:lnTo>
                    <a:pt x="3882" y="1715"/>
                  </a:lnTo>
                  <a:lnTo>
                    <a:pt x="3893" y="1710"/>
                  </a:lnTo>
                  <a:lnTo>
                    <a:pt x="3901" y="1710"/>
                  </a:lnTo>
                  <a:lnTo>
                    <a:pt x="3902" y="1708"/>
                  </a:lnTo>
                  <a:lnTo>
                    <a:pt x="3908" y="1708"/>
                  </a:lnTo>
                  <a:lnTo>
                    <a:pt x="3928" y="1711"/>
                  </a:lnTo>
                  <a:lnTo>
                    <a:pt x="3944" y="1719"/>
                  </a:lnTo>
                  <a:lnTo>
                    <a:pt x="3958" y="1731"/>
                  </a:lnTo>
                  <a:lnTo>
                    <a:pt x="3959" y="1732"/>
                  </a:lnTo>
                  <a:lnTo>
                    <a:pt x="3965" y="1740"/>
                  </a:lnTo>
                  <a:lnTo>
                    <a:pt x="3969" y="1748"/>
                  </a:lnTo>
                  <a:lnTo>
                    <a:pt x="3971" y="1756"/>
                  </a:lnTo>
                  <a:lnTo>
                    <a:pt x="3974" y="1769"/>
                  </a:lnTo>
                  <a:lnTo>
                    <a:pt x="3974" y="1783"/>
                  </a:lnTo>
                  <a:lnTo>
                    <a:pt x="3973" y="1788"/>
                  </a:lnTo>
                  <a:lnTo>
                    <a:pt x="3969" y="1800"/>
                  </a:lnTo>
                  <a:lnTo>
                    <a:pt x="3959" y="1816"/>
                  </a:lnTo>
                  <a:lnTo>
                    <a:pt x="3945" y="1829"/>
                  </a:lnTo>
                  <a:lnTo>
                    <a:pt x="3944" y="1830"/>
                  </a:lnTo>
                  <a:lnTo>
                    <a:pt x="3935" y="1835"/>
                  </a:lnTo>
                  <a:lnTo>
                    <a:pt x="3923" y="1838"/>
                  </a:lnTo>
                  <a:lnTo>
                    <a:pt x="3911" y="1839"/>
                  </a:lnTo>
                  <a:lnTo>
                    <a:pt x="3899" y="1839"/>
                  </a:lnTo>
                  <a:lnTo>
                    <a:pt x="3895" y="1838"/>
                  </a:lnTo>
                  <a:lnTo>
                    <a:pt x="3893" y="1837"/>
                  </a:lnTo>
                  <a:lnTo>
                    <a:pt x="3891" y="1837"/>
                  </a:lnTo>
                  <a:lnTo>
                    <a:pt x="3880" y="1833"/>
                  </a:lnTo>
                  <a:lnTo>
                    <a:pt x="3868" y="1826"/>
                  </a:lnTo>
                  <a:lnTo>
                    <a:pt x="3860" y="1817"/>
                  </a:lnTo>
                  <a:lnTo>
                    <a:pt x="3852" y="1805"/>
                  </a:lnTo>
                  <a:lnTo>
                    <a:pt x="3847" y="1794"/>
                  </a:lnTo>
                  <a:lnTo>
                    <a:pt x="3762" y="1801"/>
                  </a:lnTo>
                  <a:lnTo>
                    <a:pt x="3762" y="1807"/>
                  </a:lnTo>
                  <a:lnTo>
                    <a:pt x="3760" y="1812"/>
                  </a:lnTo>
                  <a:lnTo>
                    <a:pt x="3760" y="1822"/>
                  </a:lnTo>
                  <a:lnTo>
                    <a:pt x="3758" y="1828"/>
                  </a:lnTo>
                  <a:lnTo>
                    <a:pt x="3755" y="1841"/>
                  </a:lnTo>
                  <a:lnTo>
                    <a:pt x="3750" y="1855"/>
                  </a:lnTo>
                  <a:lnTo>
                    <a:pt x="3742" y="1870"/>
                  </a:lnTo>
                  <a:lnTo>
                    <a:pt x="3732" y="1883"/>
                  </a:lnTo>
                  <a:lnTo>
                    <a:pt x="3730" y="1885"/>
                  </a:lnTo>
                  <a:lnTo>
                    <a:pt x="3728" y="1887"/>
                  </a:lnTo>
                  <a:lnTo>
                    <a:pt x="3717" y="1897"/>
                  </a:lnTo>
                  <a:lnTo>
                    <a:pt x="3705" y="1905"/>
                  </a:lnTo>
                  <a:lnTo>
                    <a:pt x="3692" y="1913"/>
                  </a:lnTo>
                  <a:lnTo>
                    <a:pt x="3679" y="1918"/>
                  </a:lnTo>
                  <a:lnTo>
                    <a:pt x="3669" y="1921"/>
                  </a:lnTo>
                  <a:lnTo>
                    <a:pt x="3667" y="1921"/>
                  </a:lnTo>
                  <a:lnTo>
                    <a:pt x="3658" y="1923"/>
                  </a:lnTo>
                  <a:lnTo>
                    <a:pt x="3648" y="1925"/>
                  </a:lnTo>
                  <a:lnTo>
                    <a:pt x="3644" y="1925"/>
                  </a:lnTo>
                  <a:lnTo>
                    <a:pt x="3640" y="1923"/>
                  </a:lnTo>
                  <a:lnTo>
                    <a:pt x="3628" y="1977"/>
                  </a:lnTo>
                  <a:lnTo>
                    <a:pt x="3635" y="1981"/>
                  </a:lnTo>
                  <a:lnTo>
                    <a:pt x="3640" y="1986"/>
                  </a:lnTo>
                  <a:lnTo>
                    <a:pt x="3643" y="1987"/>
                  </a:lnTo>
                  <a:lnTo>
                    <a:pt x="3644" y="1989"/>
                  </a:lnTo>
                  <a:lnTo>
                    <a:pt x="3649" y="1995"/>
                  </a:lnTo>
                  <a:lnTo>
                    <a:pt x="3656" y="2003"/>
                  </a:lnTo>
                  <a:lnTo>
                    <a:pt x="3661" y="2012"/>
                  </a:lnTo>
                  <a:lnTo>
                    <a:pt x="3662" y="2020"/>
                  </a:lnTo>
                  <a:lnTo>
                    <a:pt x="3665" y="2031"/>
                  </a:lnTo>
                  <a:lnTo>
                    <a:pt x="3665" y="2036"/>
                  </a:lnTo>
                  <a:lnTo>
                    <a:pt x="3664" y="2040"/>
                  </a:lnTo>
                  <a:lnTo>
                    <a:pt x="3665" y="2044"/>
                  </a:lnTo>
                  <a:lnTo>
                    <a:pt x="3664" y="2048"/>
                  </a:lnTo>
                  <a:lnTo>
                    <a:pt x="3658" y="2066"/>
                  </a:lnTo>
                  <a:lnTo>
                    <a:pt x="3648" y="2080"/>
                  </a:lnTo>
                  <a:lnTo>
                    <a:pt x="3635" y="2092"/>
                  </a:lnTo>
                  <a:lnTo>
                    <a:pt x="3633" y="2092"/>
                  </a:lnTo>
                  <a:lnTo>
                    <a:pt x="3633" y="2093"/>
                  </a:lnTo>
                  <a:lnTo>
                    <a:pt x="3620" y="2099"/>
                  </a:lnTo>
                  <a:lnTo>
                    <a:pt x="3607" y="2101"/>
                  </a:lnTo>
                  <a:lnTo>
                    <a:pt x="3592" y="2101"/>
                  </a:lnTo>
                  <a:lnTo>
                    <a:pt x="3578" y="2099"/>
                  </a:lnTo>
                  <a:lnTo>
                    <a:pt x="3563" y="2091"/>
                  </a:lnTo>
                  <a:lnTo>
                    <a:pt x="3550" y="2079"/>
                  </a:lnTo>
                  <a:lnTo>
                    <a:pt x="3539" y="2063"/>
                  </a:lnTo>
                  <a:lnTo>
                    <a:pt x="3539" y="2062"/>
                  </a:lnTo>
                  <a:lnTo>
                    <a:pt x="3538" y="2061"/>
                  </a:lnTo>
                  <a:lnTo>
                    <a:pt x="3538" y="2059"/>
                  </a:lnTo>
                  <a:lnTo>
                    <a:pt x="3535" y="2049"/>
                  </a:lnTo>
                  <a:lnTo>
                    <a:pt x="3534" y="2037"/>
                  </a:lnTo>
                  <a:lnTo>
                    <a:pt x="3534" y="2027"/>
                  </a:lnTo>
                  <a:lnTo>
                    <a:pt x="3535" y="2021"/>
                  </a:lnTo>
                  <a:lnTo>
                    <a:pt x="3538" y="2014"/>
                  </a:lnTo>
                  <a:lnTo>
                    <a:pt x="3540" y="2010"/>
                  </a:lnTo>
                  <a:lnTo>
                    <a:pt x="3540" y="2007"/>
                  </a:lnTo>
                  <a:lnTo>
                    <a:pt x="3551" y="1991"/>
                  </a:lnTo>
                  <a:lnTo>
                    <a:pt x="3565" y="1980"/>
                  </a:lnTo>
                  <a:lnTo>
                    <a:pt x="3582" y="1974"/>
                  </a:lnTo>
                  <a:lnTo>
                    <a:pt x="3598" y="1972"/>
                  </a:lnTo>
                  <a:lnTo>
                    <a:pt x="3610" y="1919"/>
                  </a:lnTo>
                  <a:lnTo>
                    <a:pt x="3589" y="1910"/>
                  </a:lnTo>
                  <a:lnTo>
                    <a:pt x="3569" y="1898"/>
                  </a:lnTo>
                  <a:lnTo>
                    <a:pt x="3554" y="1883"/>
                  </a:lnTo>
                  <a:lnTo>
                    <a:pt x="3540" y="1864"/>
                  </a:lnTo>
                  <a:lnTo>
                    <a:pt x="3540" y="1863"/>
                  </a:lnTo>
                  <a:lnTo>
                    <a:pt x="3539" y="1863"/>
                  </a:lnTo>
                  <a:lnTo>
                    <a:pt x="3539" y="1860"/>
                  </a:lnTo>
                  <a:lnTo>
                    <a:pt x="3533" y="1849"/>
                  </a:lnTo>
                  <a:lnTo>
                    <a:pt x="3530" y="1835"/>
                  </a:lnTo>
                  <a:lnTo>
                    <a:pt x="3453" y="1850"/>
                  </a:lnTo>
                  <a:lnTo>
                    <a:pt x="3453" y="1856"/>
                  </a:lnTo>
                  <a:lnTo>
                    <a:pt x="3451" y="1862"/>
                  </a:lnTo>
                  <a:lnTo>
                    <a:pt x="3451" y="1863"/>
                  </a:lnTo>
                  <a:lnTo>
                    <a:pt x="3446" y="1876"/>
                  </a:lnTo>
                  <a:lnTo>
                    <a:pt x="3440" y="1887"/>
                  </a:lnTo>
                  <a:lnTo>
                    <a:pt x="3436" y="1892"/>
                  </a:lnTo>
                  <a:lnTo>
                    <a:pt x="3432" y="1898"/>
                  </a:lnTo>
                  <a:lnTo>
                    <a:pt x="3425" y="1902"/>
                  </a:lnTo>
                  <a:lnTo>
                    <a:pt x="3420" y="1906"/>
                  </a:lnTo>
                  <a:lnTo>
                    <a:pt x="3415" y="1909"/>
                  </a:lnTo>
                  <a:lnTo>
                    <a:pt x="3410" y="1910"/>
                  </a:lnTo>
                  <a:lnTo>
                    <a:pt x="3411" y="2169"/>
                  </a:lnTo>
                  <a:lnTo>
                    <a:pt x="3416" y="2171"/>
                  </a:lnTo>
                  <a:lnTo>
                    <a:pt x="3420" y="2173"/>
                  </a:lnTo>
                  <a:lnTo>
                    <a:pt x="3425" y="2176"/>
                  </a:lnTo>
                  <a:lnTo>
                    <a:pt x="3427" y="2176"/>
                  </a:lnTo>
                  <a:lnTo>
                    <a:pt x="3432" y="2180"/>
                  </a:lnTo>
                  <a:lnTo>
                    <a:pt x="3438" y="2185"/>
                  </a:lnTo>
                  <a:lnTo>
                    <a:pt x="3446" y="2196"/>
                  </a:lnTo>
                  <a:lnTo>
                    <a:pt x="3453" y="2207"/>
                  </a:lnTo>
                  <a:lnTo>
                    <a:pt x="3457" y="2220"/>
                  </a:lnTo>
                  <a:lnTo>
                    <a:pt x="3458" y="2224"/>
                  </a:lnTo>
                  <a:lnTo>
                    <a:pt x="3458" y="2234"/>
                  </a:lnTo>
                  <a:lnTo>
                    <a:pt x="3457" y="2237"/>
                  </a:lnTo>
                  <a:lnTo>
                    <a:pt x="3453" y="2256"/>
                  </a:lnTo>
                  <a:lnTo>
                    <a:pt x="3444" y="2272"/>
                  </a:lnTo>
                  <a:lnTo>
                    <a:pt x="3444" y="2273"/>
                  </a:lnTo>
                  <a:lnTo>
                    <a:pt x="3434" y="2282"/>
                  </a:lnTo>
                  <a:lnTo>
                    <a:pt x="3424" y="2289"/>
                  </a:lnTo>
                  <a:lnTo>
                    <a:pt x="3415" y="2292"/>
                  </a:lnTo>
                  <a:lnTo>
                    <a:pt x="3407" y="2295"/>
                  </a:lnTo>
                  <a:lnTo>
                    <a:pt x="3399" y="2296"/>
                  </a:lnTo>
                  <a:lnTo>
                    <a:pt x="3391" y="2296"/>
                  </a:lnTo>
                  <a:lnTo>
                    <a:pt x="3374" y="2294"/>
                  </a:lnTo>
                  <a:lnTo>
                    <a:pt x="3360" y="2287"/>
                  </a:lnTo>
                  <a:lnTo>
                    <a:pt x="3344" y="2275"/>
                  </a:lnTo>
                  <a:lnTo>
                    <a:pt x="3335" y="2258"/>
                  </a:lnTo>
                  <a:lnTo>
                    <a:pt x="3334" y="2256"/>
                  </a:lnTo>
                  <a:lnTo>
                    <a:pt x="3334" y="2253"/>
                  </a:lnTo>
                  <a:lnTo>
                    <a:pt x="3330" y="2244"/>
                  </a:lnTo>
                  <a:lnTo>
                    <a:pt x="3328" y="2232"/>
                  </a:lnTo>
                  <a:lnTo>
                    <a:pt x="3330" y="2220"/>
                  </a:lnTo>
                  <a:lnTo>
                    <a:pt x="3330" y="2218"/>
                  </a:lnTo>
                  <a:lnTo>
                    <a:pt x="3331" y="2215"/>
                  </a:lnTo>
                  <a:lnTo>
                    <a:pt x="3334" y="2207"/>
                  </a:lnTo>
                  <a:lnTo>
                    <a:pt x="3338" y="2198"/>
                  </a:lnTo>
                  <a:lnTo>
                    <a:pt x="3343" y="2190"/>
                  </a:lnTo>
                  <a:lnTo>
                    <a:pt x="3349" y="2184"/>
                  </a:lnTo>
                  <a:lnTo>
                    <a:pt x="3361" y="2176"/>
                  </a:lnTo>
                  <a:lnTo>
                    <a:pt x="3365" y="2175"/>
                  </a:lnTo>
                  <a:lnTo>
                    <a:pt x="3368" y="2172"/>
                  </a:lnTo>
                  <a:lnTo>
                    <a:pt x="3370" y="2172"/>
                  </a:lnTo>
                  <a:lnTo>
                    <a:pt x="3373" y="2171"/>
                  </a:lnTo>
                  <a:lnTo>
                    <a:pt x="3381" y="2168"/>
                  </a:lnTo>
                  <a:lnTo>
                    <a:pt x="3379" y="1914"/>
                  </a:lnTo>
                  <a:lnTo>
                    <a:pt x="3376" y="1914"/>
                  </a:lnTo>
                  <a:lnTo>
                    <a:pt x="3370" y="1913"/>
                  </a:lnTo>
                  <a:lnTo>
                    <a:pt x="3366" y="1911"/>
                  </a:lnTo>
                  <a:lnTo>
                    <a:pt x="3365" y="1911"/>
                  </a:lnTo>
                  <a:lnTo>
                    <a:pt x="3364" y="1910"/>
                  </a:lnTo>
                  <a:lnTo>
                    <a:pt x="3355" y="1906"/>
                  </a:lnTo>
                  <a:lnTo>
                    <a:pt x="3344" y="1898"/>
                  </a:lnTo>
                  <a:lnTo>
                    <a:pt x="3336" y="1890"/>
                  </a:lnTo>
                  <a:lnTo>
                    <a:pt x="3328" y="1880"/>
                  </a:lnTo>
                  <a:lnTo>
                    <a:pt x="3327" y="1875"/>
                  </a:lnTo>
                  <a:lnTo>
                    <a:pt x="3327" y="1873"/>
                  </a:lnTo>
                  <a:lnTo>
                    <a:pt x="3326" y="1873"/>
                  </a:lnTo>
                  <a:lnTo>
                    <a:pt x="3326" y="1872"/>
                  </a:lnTo>
                  <a:lnTo>
                    <a:pt x="3323" y="1862"/>
                  </a:lnTo>
                  <a:lnTo>
                    <a:pt x="3238" y="1856"/>
                  </a:lnTo>
                  <a:lnTo>
                    <a:pt x="3238" y="1859"/>
                  </a:lnTo>
                  <a:lnTo>
                    <a:pt x="3237" y="1862"/>
                  </a:lnTo>
                  <a:lnTo>
                    <a:pt x="3237" y="1863"/>
                  </a:lnTo>
                  <a:lnTo>
                    <a:pt x="3230" y="1879"/>
                  </a:lnTo>
                  <a:lnTo>
                    <a:pt x="3221" y="1893"/>
                  </a:lnTo>
                  <a:lnTo>
                    <a:pt x="3207" y="1907"/>
                  </a:lnTo>
                  <a:lnTo>
                    <a:pt x="3194" y="1915"/>
                  </a:lnTo>
                  <a:lnTo>
                    <a:pt x="3179" y="1921"/>
                  </a:lnTo>
                  <a:lnTo>
                    <a:pt x="3165" y="1925"/>
                  </a:lnTo>
                  <a:lnTo>
                    <a:pt x="3144" y="1925"/>
                  </a:lnTo>
                  <a:lnTo>
                    <a:pt x="3140" y="1923"/>
                  </a:lnTo>
                  <a:lnTo>
                    <a:pt x="3137" y="1923"/>
                  </a:lnTo>
                  <a:lnTo>
                    <a:pt x="3122" y="1918"/>
                  </a:lnTo>
                  <a:lnTo>
                    <a:pt x="3106" y="1911"/>
                  </a:lnTo>
                  <a:lnTo>
                    <a:pt x="3094" y="1901"/>
                  </a:lnTo>
                  <a:lnTo>
                    <a:pt x="3084" y="1889"/>
                  </a:lnTo>
                  <a:lnTo>
                    <a:pt x="3076" y="1877"/>
                  </a:lnTo>
                  <a:lnTo>
                    <a:pt x="2985" y="1911"/>
                  </a:lnTo>
                  <a:lnTo>
                    <a:pt x="2989" y="1934"/>
                  </a:lnTo>
                  <a:lnTo>
                    <a:pt x="2988" y="1956"/>
                  </a:lnTo>
                  <a:lnTo>
                    <a:pt x="2984" y="1969"/>
                  </a:lnTo>
                  <a:lnTo>
                    <a:pt x="2976" y="1982"/>
                  </a:lnTo>
                  <a:lnTo>
                    <a:pt x="2970" y="1991"/>
                  </a:lnTo>
                  <a:lnTo>
                    <a:pt x="2962" y="2000"/>
                  </a:lnTo>
                  <a:lnTo>
                    <a:pt x="2953" y="2010"/>
                  </a:lnTo>
                  <a:lnTo>
                    <a:pt x="2941" y="2015"/>
                  </a:lnTo>
                  <a:lnTo>
                    <a:pt x="2933" y="2019"/>
                  </a:lnTo>
                  <a:lnTo>
                    <a:pt x="2950" y="2222"/>
                  </a:lnTo>
                  <a:lnTo>
                    <a:pt x="2953" y="2222"/>
                  </a:lnTo>
                  <a:lnTo>
                    <a:pt x="2954" y="2223"/>
                  </a:lnTo>
                  <a:lnTo>
                    <a:pt x="2964" y="2226"/>
                  </a:lnTo>
                  <a:lnTo>
                    <a:pt x="2975" y="2231"/>
                  </a:lnTo>
                  <a:lnTo>
                    <a:pt x="2984" y="2239"/>
                  </a:lnTo>
                  <a:lnTo>
                    <a:pt x="2987" y="2240"/>
                  </a:lnTo>
                  <a:lnTo>
                    <a:pt x="2988" y="2243"/>
                  </a:lnTo>
                  <a:lnTo>
                    <a:pt x="2993" y="2249"/>
                  </a:lnTo>
                  <a:lnTo>
                    <a:pt x="2998" y="2257"/>
                  </a:lnTo>
                  <a:lnTo>
                    <a:pt x="3002" y="2266"/>
                  </a:lnTo>
                  <a:lnTo>
                    <a:pt x="3004" y="2274"/>
                  </a:lnTo>
                  <a:lnTo>
                    <a:pt x="3004" y="2275"/>
                  </a:lnTo>
                  <a:lnTo>
                    <a:pt x="3006" y="2286"/>
                  </a:lnTo>
                  <a:lnTo>
                    <a:pt x="3005" y="2291"/>
                  </a:lnTo>
                  <a:lnTo>
                    <a:pt x="3004" y="2295"/>
                  </a:lnTo>
                  <a:lnTo>
                    <a:pt x="3004" y="2299"/>
                  </a:lnTo>
                  <a:lnTo>
                    <a:pt x="3002" y="2303"/>
                  </a:lnTo>
                  <a:lnTo>
                    <a:pt x="2996" y="2320"/>
                  </a:lnTo>
                  <a:lnTo>
                    <a:pt x="2984" y="2334"/>
                  </a:lnTo>
                  <a:lnTo>
                    <a:pt x="2970" y="2345"/>
                  </a:lnTo>
                  <a:lnTo>
                    <a:pt x="2960" y="2349"/>
                  </a:lnTo>
                  <a:lnTo>
                    <a:pt x="2950" y="2351"/>
                  </a:lnTo>
                  <a:lnTo>
                    <a:pt x="2941" y="2353"/>
                  </a:lnTo>
                  <a:lnTo>
                    <a:pt x="2930" y="2353"/>
                  </a:lnTo>
                  <a:lnTo>
                    <a:pt x="2921" y="2350"/>
                  </a:lnTo>
                  <a:lnTo>
                    <a:pt x="2913" y="2346"/>
                  </a:lnTo>
                  <a:lnTo>
                    <a:pt x="2904" y="2342"/>
                  </a:lnTo>
                  <a:lnTo>
                    <a:pt x="2898" y="2338"/>
                  </a:lnTo>
                  <a:lnTo>
                    <a:pt x="2894" y="2334"/>
                  </a:lnTo>
                  <a:lnTo>
                    <a:pt x="2807" y="2385"/>
                  </a:lnTo>
                  <a:lnTo>
                    <a:pt x="2813" y="2400"/>
                  </a:lnTo>
                  <a:lnTo>
                    <a:pt x="2814" y="2416"/>
                  </a:lnTo>
                  <a:lnTo>
                    <a:pt x="2814" y="2430"/>
                  </a:lnTo>
                  <a:lnTo>
                    <a:pt x="2813" y="2447"/>
                  </a:lnTo>
                  <a:lnTo>
                    <a:pt x="2810" y="2463"/>
                  </a:lnTo>
                  <a:lnTo>
                    <a:pt x="2801" y="2485"/>
                  </a:lnTo>
                  <a:lnTo>
                    <a:pt x="2788" y="2503"/>
                  </a:lnTo>
                  <a:lnTo>
                    <a:pt x="2772" y="2520"/>
                  </a:lnTo>
                  <a:lnTo>
                    <a:pt x="2772" y="2522"/>
                  </a:lnTo>
                  <a:lnTo>
                    <a:pt x="2771" y="2522"/>
                  </a:lnTo>
                  <a:lnTo>
                    <a:pt x="2771" y="2523"/>
                  </a:lnTo>
                  <a:lnTo>
                    <a:pt x="2769" y="2523"/>
                  </a:lnTo>
                  <a:lnTo>
                    <a:pt x="2768" y="2524"/>
                  </a:lnTo>
                  <a:lnTo>
                    <a:pt x="2767" y="2524"/>
                  </a:lnTo>
                  <a:lnTo>
                    <a:pt x="2755" y="2533"/>
                  </a:lnTo>
                  <a:lnTo>
                    <a:pt x="2742" y="2540"/>
                  </a:lnTo>
                  <a:lnTo>
                    <a:pt x="2759" y="2582"/>
                  </a:lnTo>
                  <a:lnTo>
                    <a:pt x="2771" y="2581"/>
                  </a:lnTo>
                  <a:lnTo>
                    <a:pt x="2784" y="2579"/>
                  </a:lnTo>
                  <a:lnTo>
                    <a:pt x="2797" y="2581"/>
                  </a:lnTo>
                  <a:lnTo>
                    <a:pt x="2811" y="2582"/>
                  </a:lnTo>
                  <a:lnTo>
                    <a:pt x="2816" y="2585"/>
                  </a:lnTo>
                  <a:lnTo>
                    <a:pt x="2822" y="2586"/>
                  </a:lnTo>
                  <a:lnTo>
                    <a:pt x="2839" y="2590"/>
                  </a:lnTo>
                  <a:lnTo>
                    <a:pt x="2857" y="2598"/>
                  </a:lnTo>
                  <a:lnTo>
                    <a:pt x="2875" y="2608"/>
                  </a:lnTo>
                  <a:lnTo>
                    <a:pt x="2899" y="2632"/>
                  </a:lnTo>
                  <a:lnTo>
                    <a:pt x="2908" y="2643"/>
                  </a:lnTo>
                  <a:lnTo>
                    <a:pt x="2917" y="2658"/>
                  </a:lnTo>
                  <a:lnTo>
                    <a:pt x="2925" y="2675"/>
                  </a:lnTo>
                  <a:lnTo>
                    <a:pt x="2932" y="2692"/>
                  </a:lnTo>
                  <a:lnTo>
                    <a:pt x="2934" y="2706"/>
                  </a:lnTo>
                  <a:lnTo>
                    <a:pt x="2934" y="2708"/>
                  </a:lnTo>
                  <a:lnTo>
                    <a:pt x="2937" y="2722"/>
                  </a:lnTo>
                  <a:lnTo>
                    <a:pt x="2936" y="2738"/>
                  </a:lnTo>
                  <a:lnTo>
                    <a:pt x="2933" y="2752"/>
                  </a:lnTo>
                  <a:lnTo>
                    <a:pt x="2933" y="2760"/>
                  </a:lnTo>
                  <a:lnTo>
                    <a:pt x="2930" y="2770"/>
                  </a:lnTo>
                  <a:lnTo>
                    <a:pt x="2917" y="2801"/>
                  </a:lnTo>
                  <a:lnTo>
                    <a:pt x="2900" y="2827"/>
                  </a:lnTo>
                  <a:lnTo>
                    <a:pt x="2877" y="2849"/>
                  </a:lnTo>
                  <a:lnTo>
                    <a:pt x="2849" y="2866"/>
                  </a:lnTo>
                  <a:lnTo>
                    <a:pt x="2848" y="2866"/>
                  </a:lnTo>
                  <a:lnTo>
                    <a:pt x="2827" y="2874"/>
                  </a:lnTo>
                  <a:lnTo>
                    <a:pt x="2806" y="2878"/>
                  </a:lnTo>
                  <a:lnTo>
                    <a:pt x="2788" y="2879"/>
                  </a:lnTo>
                  <a:lnTo>
                    <a:pt x="2785" y="2879"/>
                  </a:lnTo>
                  <a:lnTo>
                    <a:pt x="2765" y="2878"/>
                  </a:lnTo>
                  <a:lnTo>
                    <a:pt x="2744" y="2874"/>
                  </a:lnTo>
                  <a:lnTo>
                    <a:pt x="2726" y="2866"/>
                  </a:lnTo>
                  <a:lnTo>
                    <a:pt x="2706" y="2857"/>
                  </a:lnTo>
                  <a:lnTo>
                    <a:pt x="2691" y="2845"/>
                  </a:lnTo>
                  <a:lnTo>
                    <a:pt x="2670" y="2824"/>
                  </a:lnTo>
                  <a:lnTo>
                    <a:pt x="2654" y="2802"/>
                  </a:lnTo>
                  <a:lnTo>
                    <a:pt x="2642" y="2776"/>
                  </a:lnTo>
                  <a:lnTo>
                    <a:pt x="2640" y="2768"/>
                  </a:lnTo>
                  <a:lnTo>
                    <a:pt x="2636" y="2743"/>
                  </a:lnTo>
                  <a:lnTo>
                    <a:pt x="2636" y="2717"/>
                  </a:lnTo>
                  <a:lnTo>
                    <a:pt x="2640" y="2692"/>
                  </a:lnTo>
                  <a:lnTo>
                    <a:pt x="2640" y="2691"/>
                  </a:lnTo>
                  <a:lnTo>
                    <a:pt x="2570" y="2662"/>
                  </a:lnTo>
                  <a:lnTo>
                    <a:pt x="2449" y="2613"/>
                  </a:lnTo>
                  <a:lnTo>
                    <a:pt x="2447" y="2616"/>
                  </a:lnTo>
                  <a:lnTo>
                    <a:pt x="2445" y="2619"/>
                  </a:lnTo>
                  <a:lnTo>
                    <a:pt x="2433" y="2632"/>
                  </a:lnTo>
                  <a:lnTo>
                    <a:pt x="2420" y="2641"/>
                  </a:lnTo>
                  <a:lnTo>
                    <a:pt x="2404" y="2649"/>
                  </a:lnTo>
                  <a:lnTo>
                    <a:pt x="2403" y="2650"/>
                  </a:lnTo>
                  <a:lnTo>
                    <a:pt x="2400" y="2650"/>
                  </a:lnTo>
                  <a:lnTo>
                    <a:pt x="2388" y="2653"/>
                  </a:lnTo>
                  <a:lnTo>
                    <a:pt x="2375" y="2654"/>
                  </a:lnTo>
                  <a:lnTo>
                    <a:pt x="2354" y="2653"/>
                  </a:lnTo>
                  <a:lnTo>
                    <a:pt x="2342" y="2649"/>
                  </a:lnTo>
                  <a:lnTo>
                    <a:pt x="2332" y="2643"/>
                  </a:lnTo>
                  <a:lnTo>
                    <a:pt x="2331" y="2642"/>
                  </a:lnTo>
                  <a:lnTo>
                    <a:pt x="2329" y="2642"/>
                  </a:lnTo>
                  <a:lnTo>
                    <a:pt x="2315" y="2633"/>
                  </a:lnTo>
                  <a:lnTo>
                    <a:pt x="2303" y="2620"/>
                  </a:lnTo>
                  <a:lnTo>
                    <a:pt x="2294" y="2605"/>
                  </a:lnTo>
                  <a:lnTo>
                    <a:pt x="2291" y="2599"/>
                  </a:lnTo>
                  <a:lnTo>
                    <a:pt x="2289" y="2588"/>
                  </a:lnTo>
                  <a:lnTo>
                    <a:pt x="2179" y="2600"/>
                  </a:lnTo>
                  <a:lnTo>
                    <a:pt x="2178" y="2626"/>
                  </a:lnTo>
                  <a:lnTo>
                    <a:pt x="2171" y="2651"/>
                  </a:lnTo>
                  <a:lnTo>
                    <a:pt x="2159" y="2675"/>
                  </a:lnTo>
                  <a:lnTo>
                    <a:pt x="2142" y="2696"/>
                  </a:lnTo>
                  <a:lnTo>
                    <a:pt x="2142" y="2697"/>
                  </a:lnTo>
                  <a:lnTo>
                    <a:pt x="2141" y="2697"/>
                  </a:lnTo>
                  <a:lnTo>
                    <a:pt x="2126" y="2709"/>
                  </a:lnTo>
                  <a:lnTo>
                    <a:pt x="2111" y="2719"/>
                  </a:lnTo>
                  <a:lnTo>
                    <a:pt x="2096" y="2726"/>
                  </a:lnTo>
                  <a:lnTo>
                    <a:pt x="2082" y="2731"/>
                  </a:lnTo>
                  <a:lnTo>
                    <a:pt x="2066" y="2735"/>
                  </a:lnTo>
                  <a:lnTo>
                    <a:pt x="2052" y="2736"/>
                  </a:lnTo>
                  <a:lnTo>
                    <a:pt x="2047" y="2736"/>
                  </a:lnTo>
                  <a:lnTo>
                    <a:pt x="2043" y="2735"/>
                  </a:lnTo>
                  <a:lnTo>
                    <a:pt x="2023" y="2734"/>
                  </a:lnTo>
                  <a:lnTo>
                    <a:pt x="2007" y="2730"/>
                  </a:lnTo>
                  <a:lnTo>
                    <a:pt x="1984" y="2719"/>
                  </a:lnTo>
                  <a:lnTo>
                    <a:pt x="1964" y="2705"/>
                  </a:lnTo>
                  <a:lnTo>
                    <a:pt x="1946" y="2688"/>
                  </a:lnTo>
                  <a:lnTo>
                    <a:pt x="1942" y="2684"/>
                  </a:lnTo>
                  <a:lnTo>
                    <a:pt x="1942" y="2683"/>
                  </a:lnTo>
                  <a:lnTo>
                    <a:pt x="1941" y="2683"/>
                  </a:lnTo>
                  <a:lnTo>
                    <a:pt x="1930" y="2663"/>
                  </a:lnTo>
                  <a:lnTo>
                    <a:pt x="1922" y="2641"/>
                  </a:lnTo>
                  <a:lnTo>
                    <a:pt x="1917" y="2620"/>
                  </a:lnTo>
                  <a:lnTo>
                    <a:pt x="1917" y="2600"/>
                  </a:lnTo>
                  <a:lnTo>
                    <a:pt x="1920" y="2583"/>
                  </a:lnTo>
                  <a:lnTo>
                    <a:pt x="1920" y="2579"/>
                  </a:lnTo>
                  <a:lnTo>
                    <a:pt x="1926" y="2556"/>
                  </a:lnTo>
                  <a:lnTo>
                    <a:pt x="1938" y="2532"/>
                  </a:lnTo>
                  <a:lnTo>
                    <a:pt x="1954" y="2514"/>
                  </a:lnTo>
                  <a:lnTo>
                    <a:pt x="1975" y="2497"/>
                  </a:lnTo>
                  <a:lnTo>
                    <a:pt x="1997" y="2484"/>
                  </a:lnTo>
                  <a:lnTo>
                    <a:pt x="2022" y="2477"/>
                  </a:lnTo>
                  <a:lnTo>
                    <a:pt x="2024" y="2476"/>
                  </a:lnTo>
                  <a:lnTo>
                    <a:pt x="2032" y="2476"/>
                  </a:lnTo>
                  <a:lnTo>
                    <a:pt x="2037" y="2475"/>
                  </a:lnTo>
                  <a:lnTo>
                    <a:pt x="2051" y="2475"/>
                  </a:lnTo>
                  <a:lnTo>
                    <a:pt x="2075" y="2477"/>
                  </a:lnTo>
                  <a:lnTo>
                    <a:pt x="2099" y="2485"/>
                  </a:lnTo>
                  <a:lnTo>
                    <a:pt x="2104" y="2488"/>
                  </a:lnTo>
                  <a:lnTo>
                    <a:pt x="2109" y="2489"/>
                  </a:lnTo>
                  <a:lnTo>
                    <a:pt x="2120" y="2495"/>
                  </a:lnTo>
                  <a:lnTo>
                    <a:pt x="2132" y="2505"/>
                  </a:lnTo>
                  <a:lnTo>
                    <a:pt x="2145" y="2516"/>
                  </a:lnTo>
                  <a:lnTo>
                    <a:pt x="2154" y="2528"/>
                  </a:lnTo>
                  <a:lnTo>
                    <a:pt x="2161" y="2539"/>
                  </a:lnTo>
                  <a:lnTo>
                    <a:pt x="2162" y="2540"/>
                  </a:lnTo>
                  <a:lnTo>
                    <a:pt x="2170" y="2554"/>
                  </a:lnTo>
                  <a:lnTo>
                    <a:pt x="2174" y="2570"/>
                  </a:lnTo>
                  <a:lnTo>
                    <a:pt x="2286" y="2558"/>
                  </a:lnTo>
                  <a:lnTo>
                    <a:pt x="2286" y="2550"/>
                  </a:lnTo>
                  <a:lnTo>
                    <a:pt x="2288" y="2549"/>
                  </a:lnTo>
                  <a:lnTo>
                    <a:pt x="2289" y="2547"/>
                  </a:lnTo>
                  <a:lnTo>
                    <a:pt x="2290" y="2536"/>
                  </a:lnTo>
                  <a:lnTo>
                    <a:pt x="2301" y="2515"/>
                  </a:lnTo>
                  <a:lnTo>
                    <a:pt x="2308" y="2506"/>
                  </a:lnTo>
                  <a:lnTo>
                    <a:pt x="2310" y="2505"/>
                  </a:lnTo>
                  <a:lnTo>
                    <a:pt x="2311" y="2502"/>
                  </a:lnTo>
                  <a:lnTo>
                    <a:pt x="2314" y="2501"/>
                  </a:lnTo>
                  <a:lnTo>
                    <a:pt x="2323" y="2493"/>
                  </a:lnTo>
                  <a:lnTo>
                    <a:pt x="2335" y="2485"/>
                  </a:lnTo>
                  <a:lnTo>
                    <a:pt x="2257" y="2256"/>
                  </a:lnTo>
                  <a:lnTo>
                    <a:pt x="2246" y="2258"/>
                  </a:lnTo>
                  <a:lnTo>
                    <a:pt x="2233" y="2260"/>
                  </a:lnTo>
                  <a:lnTo>
                    <a:pt x="2209" y="2256"/>
                  </a:lnTo>
                  <a:lnTo>
                    <a:pt x="2187" y="2245"/>
                  </a:lnTo>
                  <a:lnTo>
                    <a:pt x="2185" y="2245"/>
                  </a:lnTo>
                  <a:lnTo>
                    <a:pt x="2176" y="2237"/>
                  </a:lnTo>
                  <a:lnTo>
                    <a:pt x="2167" y="2228"/>
                  </a:lnTo>
                  <a:lnTo>
                    <a:pt x="2162" y="2220"/>
                  </a:lnTo>
                  <a:lnTo>
                    <a:pt x="2155" y="2210"/>
                  </a:lnTo>
                  <a:lnTo>
                    <a:pt x="2150" y="2198"/>
                  </a:lnTo>
                  <a:lnTo>
                    <a:pt x="2149" y="2186"/>
                  </a:lnTo>
                  <a:lnTo>
                    <a:pt x="2147" y="2173"/>
                  </a:lnTo>
                  <a:lnTo>
                    <a:pt x="2147" y="2163"/>
                  </a:lnTo>
                  <a:lnTo>
                    <a:pt x="2149" y="2162"/>
                  </a:lnTo>
                  <a:lnTo>
                    <a:pt x="2149" y="2159"/>
                  </a:lnTo>
                  <a:lnTo>
                    <a:pt x="2086" y="2139"/>
                  </a:lnTo>
                  <a:lnTo>
                    <a:pt x="2075" y="2156"/>
                  </a:lnTo>
                  <a:lnTo>
                    <a:pt x="2062" y="2172"/>
                  </a:lnTo>
                  <a:lnTo>
                    <a:pt x="2048" y="2185"/>
                  </a:lnTo>
                  <a:lnTo>
                    <a:pt x="2034" y="2194"/>
                  </a:lnTo>
                  <a:lnTo>
                    <a:pt x="2032" y="2196"/>
                  </a:lnTo>
                  <a:lnTo>
                    <a:pt x="2030" y="2196"/>
                  </a:lnTo>
                  <a:lnTo>
                    <a:pt x="2011" y="2205"/>
                  </a:lnTo>
                  <a:lnTo>
                    <a:pt x="1990" y="2210"/>
                  </a:lnTo>
                  <a:lnTo>
                    <a:pt x="1969" y="2213"/>
                  </a:lnTo>
                  <a:lnTo>
                    <a:pt x="1964" y="2213"/>
                  </a:lnTo>
                  <a:lnTo>
                    <a:pt x="1958" y="2211"/>
                  </a:lnTo>
                  <a:lnTo>
                    <a:pt x="1930" y="2206"/>
                  </a:lnTo>
                  <a:lnTo>
                    <a:pt x="1908" y="2197"/>
                  </a:lnTo>
                  <a:lnTo>
                    <a:pt x="1886" y="2181"/>
                  </a:lnTo>
                  <a:lnTo>
                    <a:pt x="1882" y="2177"/>
                  </a:lnTo>
                  <a:lnTo>
                    <a:pt x="1879" y="2173"/>
                  </a:lnTo>
                  <a:lnTo>
                    <a:pt x="1878" y="2172"/>
                  </a:lnTo>
                  <a:lnTo>
                    <a:pt x="1876" y="2172"/>
                  </a:lnTo>
                  <a:lnTo>
                    <a:pt x="1874" y="2171"/>
                  </a:lnTo>
                  <a:lnTo>
                    <a:pt x="1734" y="2261"/>
                  </a:lnTo>
                  <a:lnTo>
                    <a:pt x="1735" y="2277"/>
                  </a:lnTo>
                  <a:lnTo>
                    <a:pt x="1734" y="2291"/>
                  </a:lnTo>
                  <a:lnTo>
                    <a:pt x="1734" y="2292"/>
                  </a:lnTo>
                  <a:lnTo>
                    <a:pt x="1732" y="2294"/>
                  </a:lnTo>
                  <a:lnTo>
                    <a:pt x="1726" y="2308"/>
                  </a:lnTo>
                  <a:lnTo>
                    <a:pt x="1715" y="2320"/>
                  </a:lnTo>
                  <a:lnTo>
                    <a:pt x="1713" y="2324"/>
                  </a:lnTo>
                  <a:lnTo>
                    <a:pt x="1709" y="2327"/>
                  </a:lnTo>
                  <a:lnTo>
                    <a:pt x="1701" y="2329"/>
                  </a:lnTo>
                  <a:lnTo>
                    <a:pt x="1701" y="2330"/>
                  </a:lnTo>
                  <a:lnTo>
                    <a:pt x="1700" y="2330"/>
                  </a:lnTo>
                  <a:lnTo>
                    <a:pt x="1692" y="2334"/>
                  </a:lnTo>
                  <a:lnTo>
                    <a:pt x="1697" y="2451"/>
                  </a:lnTo>
                  <a:lnTo>
                    <a:pt x="1718" y="2456"/>
                  </a:lnTo>
                  <a:lnTo>
                    <a:pt x="1736" y="2468"/>
                  </a:lnTo>
                  <a:lnTo>
                    <a:pt x="1742" y="2473"/>
                  </a:lnTo>
                  <a:lnTo>
                    <a:pt x="1752" y="2482"/>
                  </a:lnTo>
                  <a:lnTo>
                    <a:pt x="1760" y="2495"/>
                  </a:lnTo>
                  <a:lnTo>
                    <a:pt x="1765" y="2510"/>
                  </a:lnTo>
                  <a:lnTo>
                    <a:pt x="1766" y="2512"/>
                  </a:lnTo>
                  <a:lnTo>
                    <a:pt x="1768" y="2516"/>
                  </a:lnTo>
                  <a:lnTo>
                    <a:pt x="1769" y="2527"/>
                  </a:lnTo>
                  <a:lnTo>
                    <a:pt x="1770" y="2540"/>
                  </a:lnTo>
                  <a:lnTo>
                    <a:pt x="1769" y="2553"/>
                  </a:lnTo>
                  <a:lnTo>
                    <a:pt x="1766" y="2564"/>
                  </a:lnTo>
                  <a:lnTo>
                    <a:pt x="1765" y="2565"/>
                  </a:lnTo>
                  <a:lnTo>
                    <a:pt x="1761" y="2577"/>
                  </a:lnTo>
                  <a:lnTo>
                    <a:pt x="1753" y="2587"/>
                  </a:lnTo>
                  <a:lnTo>
                    <a:pt x="1751" y="2591"/>
                  </a:lnTo>
                  <a:lnTo>
                    <a:pt x="1747" y="2596"/>
                  </a:lnTo>
                  <a:lnTo>
                    <a:pt x="1727" y="2611"/>
                  </a:lnTo>
                  <a:lnTo>
                    <a:pt x="1706" y="2620"/>
                  </a:lnTo>
                  <a:lnTo>
                    <a:pt x="1683" y="2622"/>
                  </a:lnTo>
                  <a:lnTo>
                    <a:pt x="1680" y="2622"/>
                  </a:lnTo>
                  <a:lnTo>
                    <a:pt x="1660" y="2620"/>
                  </a:lnTo>
                  <a:lnTo>
                    <a:pt x="1645" y="2612"/>
                  </a:lnTo>
                  <a:lnTo>
                    <a:pt x="1630" y="2603"/>
                  </a:lnTo>
                  <a:lnTo>
                    <a:pt x="1617" y="2590"/>
                  </a:lnTo>
                  <a:lnTo>
                    <a:pt x="1609" y="2579"/>
                  </a:lnTo>
                  <a:lnTo>
                    <a:pt x="1605" y="2569"/>
                  </a:lnTo>
                  <a:lnTo>
                    <a:pt x="1599" y="2545"/>
                  </a:lnTo>
                  <a:lnTo>
                    <a:pt x="1599" y="2518"/>
                  </a:lnTo>
                  <a:lnTo>
                    <a:pt x="1600" y="2518"/>
                  </a:lnTo>
                  <a:lnTo>
                    <a:pt x="1600" y="2516"/>
                  </a:lnTo>
                  <a:lnTo>
                    <a:pt x="1604" y="2503"/>
                  </a:lnTo>
                  <a:lnTo>
                    <a:pt x="1612" y="2489"/>
                  </a:lnTo>
                  <a:lnTo>
                    <a:pt x="1621" y="2477"/>
                  </a:lnTo>
                  <a:lnTo>
                    <a:pt x="1626" y="2471"/>
                  </a:lnTo>
                  <a:lnTo>
                    <a:pt x="1639" y="2463"/>
                  </a:lnTo>
                  <a:lnTo>
                    <a:pt x="1641" y="2463"/>
                  </a:lnTo>
                  <a:lnTo>
                    <a:pt x="1641" y="2461"/>
                  </a:lnTo>
                  <a:lnTo>
                    <a:pt x="1654" y="2455"/>
                  </a:lnTo>
                  <a:lnTo>
                    <a:pt x="1667" y="2451"/>
                  </a:lnTo>
                  <a:lnTo>
                    <a:pt x="1662" y="2336"/>
                  </a:lnTo>
                  <a:lnTo>
                    <a:pt x="1646" y="2330"/>
                  </a:lnTo>
                  <a:lnTo>
                    <a:pt x="1633" y="2320"/>
                  </a:lnTo>
                  <a:lnTo>
                    <a:pt x="1629" y="2316"/>
                  </a:lnTo>
                  <a:lnTo>
                    <a:pt x="1620" y="2304"/>
                  </a:lnTo>
                  <a:lnTo>
                    <a:pt x="1615" y="2289"/>
                  </a:lnTo>
                  <a:lnTo>
                    <a:pt x="1615" y="2287"/>
                  </a:lnTo>
                  <a:lnTo>
                    <a:pt x="1613" y="2286"/>
                  </a:lnTo>
                  <a:lnTo>
                    <a:pt x="1613" y="2265"/>
                  </a:lnTo>
                  <a:lnTo>
                    <a:pt x="1616" y="2255"/>
                  </a:lnTo>
                  <a:lnTo>
                    <a:pt x="1493" y="2185"/>
                  </a:lnTo>
                  <a:lnTo>
                    <a:pt x="1476" y="2197"/>
                  </a:lnTo>
                  <a:lnTo>
                    <a:pt x="1456" y="2205"/>
                  </a:lnTo>
                  <a:lnTo>
                    <a:pt x="1435" y="2205"/>
                  </a:lnTo>
                  <a:lnTo>
                    <a:pt x="1431" y="2203"/>
                  </a:lnTo>
                  <a:lnTo>
                    <a:pt x="1427" y="2203"/>
                  </a:lnTo>
                  <a:lnTo>
                    <a:pt x="1418" y="2201"/>
                  </a:lnTo>
                  <a:lnTo>
                    <a:pt x="1409" y="2196"/>
                  </a:lnTo>
                  <a:lnTo>
                    <a:pt x="1401" y="2189"/>
                  </a:lnTo>
                  <a:lnTo>
                    <a:pt x="1397" y="2186"/>
                  </a:lnTo>
                  <a:lnTo>
                    <a:pt x="1393" y="2182"/>
                  </a:lnTo>
                  <a:lnTo>
                    <a:pt x="1391" y="2179"/>
                  </a:lnTo>
                  <a:lnTo>
                    <a:pt x="1388" y="2176"/>
                  </a:lnTo>
                  <a:lnTo>
                    <a:pt x="1379" y="2159"/>
                  </a:lnTo>
                  <a:lnTo>
                    <a:pt x="1375" y="2142"/>
                  </a:lnTo>
                  <a:lnTo>
                    <a:pt x="1220" y="2118"/>
                  </a:lnTo>
                  <a:lnTo>
                    <a:pt x="1213" y="2131"/>
                  </a:lnTo>
                  <a:lnTo>
                    <a:pt x="1209" y="2137"/>
                  </a:lnTo>
                  <a:lnTo>
                    <a:pt x="1193" y="2147"/>
                  </a:lnTo>
                  <a:lnTo>
                    <a:pt x="1176" y="2154"/>
                  </a:lnTo>
                  <a:lnTo>
                    <a:pt x="1169" y="2154"/>
                  </a:lnTo>
                  <a:lnTo>
                    <a:pt x="1165" y="2155"/>
                  </a:lnTo>
                  <a:lnTo>
                    <a:pt x="1159" y="2155"/>
                  </a:lnTo>
                  <a:lnTo>
                    <a:pt x="1143" y="2213"/>
                  </a:lnTo>
                  <a:lnTo>
                    <a:pt x="1118" y="2307"/>
                  </a:lnTo>
                  <a:lnTo>
                    <a:pt x="1124" y="2310"/>
                  </a:lnTo>
                  <a:lnTo>
                    <a:pt x="1127" y="2312"/>
                  </a:lnTo>
                  <a:lnTo>
                    <a:pt x="1131" y="2316"/>
                  </a:lnTo>
                  <a:lnTo>
                    <a:pt x="1135" y="2319"/>
                  </a:lnTo>
                  <a:lnTo>
                    <a:pt x="1138" y="2320"/>
                  </a:lnTo>
                  <a:lnTo>
                    <a:pt x="1143" y="2325"/>
                  </a:lnTo>
                  <a:lnTo>
                    <a:pt x="1150" y="2333"/>
                  </a:lnTo>
                  <a:lnTo>
                    <a:pt x="1156" y="2344"/>
                  </a:lnTo>
                  <a:lnTo>
                    <a:pt x="1162" y="2354"/>
                  </a:lnTo>
                  <a:lnTo>
                    <a:pt x="1164" y="2365"/>
                  </a:lnTo>
                  <a:lnTo>
                    <a:pt x="1165" y="2378"/>
                  </a:lnTo>
                  <a:lnTo>
                    <a:pt x="1164" y="2391"/>
                  </a:lnTo>
                  <a:lnTo>
                    <a:pt x="1165" y="2393"/>
                  </a:lnTo>
                  <a:lnTo>
                    <a:pt x="1165" y="2397"/>
                  </a:lnTo>
                  <a:lnTo>
                    <a:pt x="1164" y="2401"/>
                  </a:lnTo>
                  <a:lnTo>
                    <a:pt x="1155" y="2423"/>
                  </a:lnTo>
                  <a:lnTo>
                    <a:pt x="1143" y="2440"/>
                  </a:lnTo>
                  <a:lnTo>
                    <a:pt x="1133" y="2450"/>
                  </a:lnTo>
                  <a:lnTo>
                    <a:pt x="1122" y="2456"/>
                  </a:lnTo>
                  <a:lnTo>
                    <a:pt x="1121" y="2457"/>
                  </a:lnTo>
                  <a:lnTo>
                    <a:pt x="1120" y="2457"/>
                  </a:lnTo>
                  <a:lnTo>
                    <a:pt x="1109" y="2463"/>
                  </a:lnTo>
                  <a:lnTo>
                    <a:pt x="1097" y="2465"/>
                  </a:lnTo>
                  <a:lnTo>
                    <a:pt x="1087" y="2467"/>
                  </a:lnTo>
                  <a:lnTo>
                    <a:pt x="1080" y="2467"/>
                  </a:lnTo>
                  <a:lnTo>
                    <a:pt x="1065" y="2465"/>
                  </a:lnTo>
                  <a:lnTo>
                    <a:pt x="1052" y="2461"/>
                  </a:lnTo>
                  <a:lnTo>
                    <a:pt x="1040" y="2456"/>
                  </a:lnTo>
                  <a:lnTo>
                    <a:pt x="1031" y="2451"/>
                  </a:lnTo>
                  <a:lnTo>
                    <a:pt x="1014" y="2434"/>
                  </a:lnTo>
                  <a:lnTo>
                    <a:pt x="1002" y="2413"/>
                  </a:lnTo>
                  <a:lnTo>
                    <a:pt x="1000" y="2412"/>
                  </a:lnTo>
                  <a:lnTo>
                    <a:pt x="1000" y="2408"/>
                  </a:lnTo>
                  <a:lnTo>
                    <a:pt x="997" y="2393"/>
                  </a:lnTo>
                  <a:lnTo>
                    <a:pt x="997" y="2379"/>
                  </a:lnTo>
                  <a:lnTo>
                    <a:pt x="998" y="2366"/>
                  </a:lnTo>
                  <a:lnTo>
                    <a:pt x="1000" y="2354"/>
                  </a:lnTo>
                  <a:lnTo>
                    <a:pt x="1006" y="2344"/>
                  </a:lnTo>
                  <a:lnTo>
                    <a:pt x="1007" y="2344"/>
                  </a:lnTo>
                  <a:lnTo>
                    <a:pt x="1007" y="2341"/>
                  </a:lnTo>
                  <a:lnTo>
                    <a:pt x="1016" y="2328"/>
                  </a:lnTo>
                  <a:lnTo>
                    <a:pt x="1028" y="2316"/>
                  </a:lnTo>
                  <a:lnTo>
                    <a:pt x="1041" y="2308"/>
                  </a:lnTo>
                  <a:lnTo>
                    <a:pt x="1061" y="2300"/>
                  </a:lnTo>
                  <a:lnTo>
                    <a:pt x="1079" y="2298"/>
                  </a:lnTo>
                  <a:lnTo>
                    <a:pt x="1084" y="2298"/>
                  </a:lnTo>
                  <a:lnTo>
                    <a:pt x="1090" y="2299"/>
                  </a:lnTo>
                  <a:lnTo>
                    <a:pt x="1130" y="2145"/>
                  </a:lnTo>
                  <a:lnTo>
                    <a:pt x="1126" y="2141"/>
                  </a:lnTo>
                  <a:lnTo>
                    <a:pt x="1121" y="2137"/>
                  </a:lnTo>
                  <a:lnTo>
                    <a:pt x="1117" y="2133"/>
                  </a:lnTo>
                  <a:lnTo>
                    <a:pt x="1112" y="2125"/>
                  </a:lnTo>
                  <a:lnTo>
                    <a:pt x="1112" y="2124"/>
                  </a:lnTo>
                  <a:lnTo>
                    <a:pt x="1107" y="2116"/>
                  </a:lnTo>
                  <a:lnTo>
                    <a:pt x="1105" y="2110"/>
                  </a:lnTo>
                  <a:lnTo>
                    <a:pt x="1105" y="2107"/>
                  </a:lnTo>
                  <a:lnTo>
                    <a:pt x="1104" y="2105"/>
                  </a:lnTo>
                  <a:lnTo>
                    <a:pt x="1104" y="2095"/>
                  </a:lnTo>
                  <a:lnTo>
                    <a:pt x="995" y="2069"/>
                  </a:lnTo>
                  <a:lnTo>
                    <a:pt x="990" y="2082"/>
                  </a:lnTo>
                  <a:lnTo>
                    <a:pt x="981" y="2092"/>
                  </a:lnTo>
                  <a:lnTo>
                    <a:pt x="978" y="2100"/>
                  </a:lnTo>
                  <a:lnTo>
                    <a:pt x="974" y="2104"/>
                  </a:lnTo>
                  <a:lnTo>
                    <a:pt x="956" y="2121"/>
                  </a:lnTo>
                  <a:lnTo>
                    <a:pt x="935" y="2133"/>
                  </a:lnTo>
                  <a:lnTo>
                    <a:pt x="914" y="2141"/>
                  </a:lnTo>
                  <a:lnTo>
                    <a:pt x="889" y="2143"/>
                  </a:lnTo>
                  <a:lnTo>
                    <a:pt x="888" y="2143"/>
                  </a:lnTo>
                  <a:lnTo>
                    <a:pt x="872" y="2142"/>
                  </a:lnTo>
                  <a:lnTo>
                    <a:pt x="856" y="2137"/>
                  </a:lnTo>
                  <a:lnTo>
                    <a:pt x="843" y="2133"/>
                  </a:lnTo>
                  <a:lnTo>
                    <a:pt x="830" y="2125"/>
                  </a:lnTo>
                  <a:lnTo>
                    <a:pt x="816" y="2116"/>
                  </a:lnTo>
                  <a:lnTo>
                    <a:pt x="805" y="2105"/>
                  </a:lnTo>
                  <a:lnTo>
                    <a:pt x="796" y="2092"/>
                  </a:lnTo>
                  <a:lnTo>
                    <a:pt x="788" y="2079"/>
                  </a:lnTo>
                  <a:lnTo>
                    <a:pt x="787" y="2078"/>
                  </a:lnTo>
                  <a:lnTo>
                    <a:pt x="787" y="2075"/>
                  </a:lnTo>
                  <a:lnTo>
                    <a:pt x="756" y="2078"/>
                  </a:lnTo>
                  <a:lnTo>
                    <a:pt x="752" y="2090"/>
                  </a:lnTo>
                  <a:lnTo>
                    <a:pt x="746" y="2101"/>
                  </a:lnTo>
                  <a:lnTo>
                    <a:pt x="731" y="2117"/>
                  </a:lnTo>
                  <a:lnTo>
                    <a:pt x="716" y="2125"/>
                  </a:lnTo>
                  <a:lnTo>
                    <a:pt x="712" y="2127"/>
                  </a:lnTo>
                  <a:lnTo>
                    <a:pt x="707" y="2129"/>
                  </a:lnTo>
                  <a:lnTo>
                    <a:pt x="703" y="2130"/>
                  </a:lnTo>
                  <a:lnTo>
                    <a:pt x="697" y="2130"/>
                  </a:lnTo>
                  <a:lnTo>
                    <a:pt x="693" y="2131"/>
                  </a:lnTo>
                  <a:lnTo>
                    <a:pt x="689" y="2131"/>
                  </a:lnTo>
                  <a:lnTo>
                    <a:pt x="673" y="2130"/>
                  </a:lnTo>
                  <a:lnTo>
                    <a:pt x="659" y="2124"/>
                  </a:lnTo>
                  <a:lnTo>
                    <a:pt x="642" y="2112"/>
                  </a:lnTo>
                  <a:lnTo>
                    <a:pt x="630" y="2095"/>
                  </a:lnTo>
                  <a:lnTo>
                    <a:pt x="629" y="2093"/>
                  </a:lnTo>
                  <a:lnTo>
                    <a:pt x="629" y="2091"/>
                  </a:lnTo>
                  <a:lnTo>
                    <a:pt x="625" y="2080"/>
                  </a:lnTo>
                  <a:lnTo>
                    <a:pt x="622" y="2069"/>
                  </a:lnTo>
                  <a:lnTo>
                    <a:pt x="623" y="2057"/>
                  </a:lnTo>
                  <a:lnTo>
                    <a:pt x="623" y="2055"/>
                  </a:lnTo>
                  <a:lnTo>
                    <a:pt x="525" y="2003"/>
                  </a:lnTo>
                  <a:lnTo>
                    <a:pt x="519" y="2010"/>
                  </a:lnTo>
                  <a:lnTo>
                    <a:pt x="512" y="2015"/>
                  </a:lnTo>
                  <a:lnTo>
                    <a:pt x="511" y="2016"/>
                  </a:lnTo>
                  <a:lnTo>
                    <a:pt x="500" y="2021"/>
                  </a:lnTo>
                  <a:lnTo>
                    <a:pt x="489" y="2025"/>
                  </a:lnTo>
                  <a:lnTo>
                    <a:pt x="479" y="2028"/>
                  </a:lnTo>
                  <a:lnTo>
                    <a:pt x="474" y="2029"/>
                  </a:lnTo>
                  <a:lnTo>
                    <a:pt x="456" y="2029"/>
                  </a:lnTo>
                  <a:lnTo>
                    <a:pt x="443" y="2027"/>
                  </a:lnTo>
                  <a:lnTo>
                    <a:pt x="431" y="2023"/>
                  </a:lnTo>
                  <a:lnTo>
                    <a:pt x="422" y="2019"/>
                  </a:lnTo>
                  <a:lnTo>
                    <a:pt x="417" y="2016"/>
                  </a:lnTo>
                  <a:lnTo>
                    <a:pt x="413" y="2012"/>
                  </a:lnTo>
                  <a:lnTo>
                    <a:pt x="407" y="2008"/>
                  </a:lnTo>
                  <a:lnTo>
                    <a:pt x="347" y="2058"/>
                  </a:lnTo>
                  <a:lnTo>
                    <a:pt x="351" y="2070"/>
                  </a:lnTo>
                  <a:lnTo>
                    <a:pt x="352" y="2082"/>
                  </a:lnTo>
                  <a:lnTo>
                    <a:pt x="354" y="2092"/>
                  </a:lnTo>
                  <a:lnTo>
                    <a:pt x="352" y="2109"/>
                  </a:lnTo>
                  <a:lnTo>
                    <a:pt x="348" y="2125"/>
                  </a:lnTo>
                  <a:lnTo>
                    <a:pt x="342" y="2139"/>
                  </a:lnTo>
                  <a:lnTo>
                    <a:pt x="341" y="2139"/>
                  </a:lnTo>
                  <a:lnTo>
                    <a:pt x="341" y="2142"/>
                  </a:lnTo>
                  <a:lnTo>
                    <a:pt x="331" y="2154"/>
                  </a:lnTo>
                  <a:lnTo>
                    <a:pt x="318" y="2163"/>
                  </a:lnTo>
                  <a:lnTo>
                    <a:pt x="305" y="2171"/>
                  </a:lnTo>
                  <a:lnTo>
                    <a:pt x="293" y="2176"/>
                  </a:lnTo>
                  <a:lnTo>
                    <a:pt x="283" y="2177"/>
                  </a:lnTo>
                  <a:lnTo>
                    <a:pt x="282" y="2177"/>
                  </a:lnTo>
                  <a:lnTo>
                    <a:pt x="280" y="2179"/>
                  </a:lnTo>
                  <a:lnTo>
                    <a:pt x="267" y="2179"/>
                  </a:lnTo>
                  <a:lnTo>
                    <a:pt x="249" y="2177"/>
                  </a:lnTo>
                  <a:lnTo>
                    <a:pt x="232" y="2171"/>
                  </a:lnTo>
                  <a:lnTo>
                    <a:pt x="218" y="2162"/>
                  </a:lnTo>
                  <a:lnTo>
                    <a:pt x="204" y="2151"/>
                  </a:lnTo>
                  <a:lnTo>
                    <a:pt x="195" y="2137"/>
                  </a:lnTo>
                  <a:lnTo>
                    <a:pt x="194" y="2134"/>
                  </a:lnTo>
                  <a:lnTo>
                    <a:pt x="194" y="2133"/>
                  </a:lnTo>
                  <a:lnTo>
                    <a:pt x="193" y="2130"/>
                  </a:lnTo>
                  <a:lnTo>
                    <a:pt x="187" y="2118"/>
                  </a:lnTo>
                  <a:lnTo>
                    <a:pt x="185" y="2103"/>
                  </a:lnTo>
                  <a:lnTo>
                    <a:pt x="185" y="2080"/>
                  </a:lnTo>
                  <a:lnTo>
                    <a:pt x="187" y="2070"/>
                  </a:lnTo>
                  <a:lnTo>
                    <a:pt x="191" y="2057"/>
                  </a:lnTo>
                  <a:lnTo>
                    <a:pt x="198" y="2045"/>
                  </a:lnTo>
                  <a:lnTo>
                    <a:pt x="204" y="2037"/>
                  </a:lnTo>
                  <a:lnTo>
                    <a:pt x="214" y="2028"/>
                  </a:lnTo>
                  <a:lnTo>
                    <a:pt x="225" y="2021"/>
                  </a:lnTo>
                  <a:lnTo>
                    <a:pt x="231" y="2016"/>
                  </a:lnTo>
                  <a:lnTo>
                    <a:pt x="235" y="2015"/>
                  </a:lnTo>
                  <a:lnTo>
                    <a:pt x="252" y="2010"/>
                  </a:lnTo>
                  <a:lnTo>
                    <a:pt x="269" y="2008"/>
                  </a:lnTo>
                  <a:lnTo>
                    <a:pt x="287" y="2011"/>
                  </a:lnTo>
                  <a:lnTo>
                    <a:pt x="305" y="2016"/>
                  </a:lnTo>
                  <a:lnTo>
                    <a:pt x="307" y="2016"/>
                  </a:lnTo>
                  <a:lnTo>
                    <a:pt x="318" y="2024"/>
                  </a:lnTo>
                  <a:lnTo>
                    <a:pt x="330" y="2033"/>
                  </a:lnTo>
                  <a:lnTo>
                    <a:pt x="389" y="1986"/>
                  </a:lnTo>
                  <a:lnTo>
                    <a:pt x="388" y="1985"/>
                  </a:lnTo>
                  <a:lnTo>
                    <a:pt x="386" y="1982"/>
                  </a:lnTo>
                  <a:lnTo>
                    <a:pt x="386" y="1981"/>
                  </a:lnTo>
                  <a:lnTo>
                    <a:pt x="385" y="1980"/>
                  </a:lnTo>
                  <a:lnTo>
                    <a:pt x="381" y="1966"/>
                  </a:lnTo>
                  <a:lnTo>
                    <a:pt x="379" y="1952"/>
                  </a:lnTo>
                  <a:lnTo>
                    <a:pt x="379" y="1938"/>
                  </a:lnTo>
                  <a:lnTo>
                    <a:pt x="380" y="1925"/>
                  </a:lnTo>
                  <a:lnTo>
                    <a:pt x="384" y="1914"/>
                  </a:lnTo>
                  <a:lnTo>
                    <a:pt x="385" y="1913"/>
                  </a:lnTo>
                  <a:lnTo>
                    <a:pt x="385" y="1911"/>
                  </a:lnTo>
                  <a:lnTo>
                    <a:pt x="397" y="1890"/>
                  </a:lnTo>
                  <a:lnTo>
                    <a:pt x="415" y="1873"/>
                  </a:lnTo>
                  <a:lnTo>
                    <a:pt x="431" y="1866"/>
                  </a:lnTo>
                  <a:lnTo>
                    <a:pt x="445" y="1860"/>
                  </a:lnTo>
                  <a:lnTo>
                    <a:pt x="462" y="1859"/>
                  </a:lnTo>
                  <a:lnTo>
                    <a:pt x="468" y="1859"/>
                  </a:lnTo>
                  <a:lnTo>
                    <a:pt x="470" y="1860"/>
                  </a:lnTo>
                  <a:lnTo>
                    <a:pt x="473" y="1860"/>
                  </a:lnTo>
                  <a:lnTo>
                    <a:pt x="486" y="1862"/>
                  </a:lnTo>
                  <a:lnTo>
                    <a:pt x="499" y="1867"/>
                  </a:lnTo>
                  <a:lnTo>
                    <a:pt x="511" y="1875"/>
                  </a:lnTo>
                  <a:lnTo>
                    <a:pt x="512" y="1876"/>
                  </a:lnTo>
                  <a:lnTo>
                    <a:pt x="513" y="1876"/>
                  </a:lnTo>
                  <a:lnTo>
                    <a:pt x="516" y="1877"/>
                  </a:lnTo>
                  <a:lnTo>
                    <a:pt x="517" y="1879"/>
                  </a:lnTo>
                  <a:lnTo>
                    <a:pt x="525" y="1885"/>
                  </a:lnTo>
                  <a:lnTo>
                    <a:pt x="541" y="1906"/>
                  </a:lnTo>
                  <a:lnTo>
                    <a:pt x="545" y="1917"/>
                  </a:lnTo>
                  <a:lnTo>
                    <a:pt x="549" y="1930"/>
                  </a:lnTo>
                  <a:lnTo>
                    <a:pt x="549" y="1953"/>
                  </a:lnTo>
                  <a:lnTo>
                    <a:pt x="546" y="1966"/>
                  </a:lnTo>
                  <a:lnTo>
                    <a:pt x="542" y="1978"/>
                  </a:lnTo>
                  <a:lnTo>
                    <a:pt x="633" y="2027"/>
                  </a:lnTo>
                  <a:lnTo>
                    <a:pt x="635" y="2023"/>
                  </a:lnTo>
                  <a:lnTo>
                    <a:pt x="648" y="2010"/>
                  </a:lnTo>
                  <a:lnTo>
                    <a:pt x="656" y="2004"/>
                  </a:lnTo>
                  <a:lnTo>
                    <a:pt x="664" y="2000"/>
                  </a:lnTo>
                  <a:lnTo>
                    <a:pt x="677" y="1997"/>
                  </a:lnTo>
                  <a:lnTo>
                    <a:pt x="690" y="1995"/>
                  </a:lnTo>
                  <a:lnTo>
                    <a:pt x="705" y="1998"/>
                  </a:lnTo>
                  <a:lnTo>
                    <a:pt x="720" y="2003"/>
                  </a:lnTo>
                  <a:lnTo>
                    <a:pt x="723" y="2003"/>
                  </a:lnTo>
                  <a:lnTo>
                    <a:pt x="728" y="2007"/>
                  </a:lnTo>
                  <a:lnTo>
                    <a:pt x="735" y="2012"/>
                  </a:lnTo>
                  <a:lnTo>
                    <a:pt x="739" y="2017"/>
                  </a:lnTo>
                  <a:lnTo>
                    <a:pt x="743" y="2021"/>
                  </a:lnTo>
                  <a:lnTo>
                    <a:pt x="750" y="2033"/>
                  </a:lnTo>
                  <a:lnTo>
                    <a:pt x="756" y="2046"/>
                  </a:lnTo>
                  <a:lnTo>
                    <a:pt x="756" y="2048"/>
                  </a:lnTo>
                  <a:lnTo>
                    <a:pt x="778" y="2045"/>
                  </a:lnTo>
                  <a:lnTo>
                    <a:pt x="777" y="2031"/>
                  </a:lnTo>
                  <a:lnTo>
                    <a:pt x="778" y="2016"/>
                  </a:lnTo>
                  <a:lnTo>
                    <a:pt x="778" y="2015"/>
                  </a:lnTo>
                  <a:lnTo>
                    <a:pt x="779" y="2012"/>
                  </a:lnTo>
                  <a:lnTo>
                    <a:pt x="779" y="2010"/>
                  </a:lnTo>
                  <a:lnTo>
                    <a:pt x="784" y="1993"/>
                  </a:lnTo>
                  <a:lnTo>
                    <a:pt x="792" y="1974"/>
                  </a:lnTo>
                  <a:lnTo>
                    <a:pt x="803" y="1960"/>
                  </a:lnTo>
                  <a:lnTo>
                    <a:pt x="815" y="1948"/>
                  </a:lnTo>
                  <a:lnTo>
                    <a:pt x="826" y="1939"/>
                  </a:lnTo>
                  <a:lnTo>
                    <a:pt x="828" y="1939"/>
                  </a:lnTo>
                  <a:lnTo>
                    <a:pt x="829" y="1938"/>
                  </a:lnTo>
                  <a:lnTo>
                    <a:pt x="846" y="1927"/>
                  </a:lnTo>
                  <a:lnTo>
                    <a:pt x="867" y="1922"/>
                  </a:lnTo>
                  <a:lnTo>
                    <a:pt x="887" y="1919"/>
                  </a:lnTo>
                  <a:lnTo>
                    <a:pt x="891" y="1919"/>
                  </a:lnTo>
                  <a:lnTo>
                    <a:pt x="911" y="1922"/>
                  </a:lnTo>
                  <a:lnTo>
                    <a:pt x="930" y="1927"/>
                  </a:lnTo>
                  <a:lnTo>
                    <a:pt x="947" y="1936"/>
                  </a:lnTo>
                  <a:lnTo>
                    <a:pt x="1015" y="1855"/>
                  </a:lnTo>
                  <a:lnTo>
                    <a:pt x="1010" y="1850"/>
                  </a:lnTo>
                  <a:lnTo>
                    <a:pt x="1008" y="1846"/>
                  </a:lnTo>
                  <a:lnTo>
                    <a:pt x="1007" y="1843"/>
                  </a:lnTo>
                  <a:lnTo>
                    <a:pt x="1007" y="1842"/>
                  </a:lnTo>
                  <a:lnTo>
                    <a:pt x="1006" y="1841"/>
                  </a:lnTo>
                  <a:lnTo>
                    <a:pt x="1002" y="1830"/>
                  </a:lnTo>
                  <a:lnTo>
                    <a:pt x="999" y="1818"/>
                  </a:lnTo>
                  <a:lnTo>
                    <a:pt x="1000" y="1807"/>
                  </a:lnTo>
                  <a:lnTo>
                    <a:pt x="1000" y="1800"/>
                  </a:lnTo>
                  <a:lnTo>
                    <a:pt x="1003" y="1792"/>
                  </a:lnTo>
                  <a:lnTo>
                    <a:pt x="1007" y="1783"/>
                  </a:lnTo>
                  <a:lnTo>
                    <a:pt x="1012" y="1774"/>
                  </a:lnTo>
                  <a:lnTo>
                    <a:pt x="1018" y="1767"/>
                  </a:lnTo>
                  <a:lnTo>
                    <a:pt x="1019" y="1767"/>
                  </a:lnTo>
                  <a:lnTo>
                    <a:pt x="1027" y="1760"/>
                  </a:lnTo>
                  <a:lnTo>
                    <a:pt x="1031" y="1757"/>
                  </a:lnTo>
                  <a:lnTo>
                    <a:pt x="1035" y="1756"/>
                  </a:lnTo>
                  <a:lnTo>
                    <a:pt x="1038" y="1752"/>
                  </a:lnTo>
                  <a:lnTo>
                    <a:pt x="1042" y="1750"/>
                  </a:lnTo>
                  <a:lnTo>
                    <a:pt x="1054" y="1748"/>
                  </a:lnTo>
                  <a:lnTo>
                    <a:pt x="1067" y="1746"/>
                  </a:lnTo>
                  <a:lnTo>
                    <a:pt x="1082" y="1748"/>
                  </a:lnTo>
                  <a:lnTo>
                    <a:pt x="1096" y="1753"/>
                  </a:lnTo>
                  <a:lnTo>
                    <a:pt x="1099" y="1753"/>
                  </a:lnTo>
                  <a:lnTo>
                    <a:pt x="1101" y="1756"/>
                  </a:lnTo>
                  <a:lnTo>
                    <a:pt x="1104" y="1757"/>
                  </a:lnTo>
                  <a:lnTo>
                    <a:pt x="1143" y="1708"/>
                  </a:lnTo>
                  <a:lnTo>
                    <a:pt x="1289" y="1533"/>
                  </a:lnTo>
                  <a:lnTo>
                    <a:pt x="1283" y="1528"/>
                  </a:lnTo>
                  <a:lnTo>
                    <a:pt x="1278" y="1521"/>
                  </a:lnTo>
                  <a:lnTo>
                    <a:pt x="1274" y="1513"/>
                  </a:lnTo>
                  <a:lnTo>
                    <a:pt x="1273" y="1512"/>
                  </a:lnTo>
                  <a:lnTo>
                    <a:pt x="1272" y="1509"/>
                  </a:lnTo>
                  <a:lnTo>
                    <a:pt x="1272" y="1508"/>
                  </a:lnTo>
                  <a:lnTo>
                    <a:pt x="1268" y="1495"/>
                  </a:lnTo>
                  <a:lnTo>
                    <a:pt x="1265" y="1481"/>
                  </a:lnTo>
                  <a:lnTo>
                    <a:pt x="1265" y="1457"/>
                  </a:lnTo>
                  <a:lnTo>
                    <a:pt x="1266" y="1453"/>
                  </a:lnTo>
                  <a:lnTo>
                    <a:pt x="1237" y="1441"/>
                  </a:lnTo>
                  <a:lnTo>
                    <a:pt x="1143" y="1403"/>
                  </a:lnTo>
                  <a:lnTo>
                    <a:pt x="1143" y="1371"/>
                  </a:lnTo>
                  <a:lnTo>
                    <a:pt x="1278" y="1427"/>
                  </a:lnTo>
                  <a:lnTo>
                    <a:pt x="1290" y="1414"/>
                  </a:lnTo>
                  <a:lnTo>
                    <a:pt x="1303" y="1403"/>
                  </a:lnTo>
                  <a:lnTo>
                    <a:pt x="1319" y="1395"/>
                  </a:lnTo>
                  <a:lnTo>
                    <a:pt x="1333" y="1390"/>
                  </a:lnTo>
                  <a:lnTo>
                    <a:pt x="1350" y="1389"/>
                  </a:lnTo>
                  <a:lnTo>
                    <a:pt x="1357" y="1389"/>
                  </a:lnTo>
                  <a:lnTo>
                    <a:pt x="1358" y="1390"/>
                  </a:lnTo>
                  <a:lnTo>
                    <a:pt x="1359" y="1389"/>
                  </a:lnTo>
                  <a:lnTo>
                    <a:pt x="1364" y="1389"/>
                  </a:lnTo>
                  <a:lnTo>
                    <a:pt x="1367" y="1390"/>
                  </a:lnTo>
                  <a:lnTo>
                    <a:pt x="1371" y="1390"/>
                  </a:lnTo>
                  <a:lnTo>
                    <a:pt x="1374" y="1392"/>
                  </a:lnTo>
                  <a:lnTo>
                    <a:pt x="1395" y="1326"/>
                  </a:lnTo>
                  <a:lnTo>
                    <a:pt x="1393" y="1326"/>
                  </a:lnTo>
                  <a:lnTo>
                    <a:pt x="1393" y="1325"/>
                  </a:lnTo>
                  <a:lnTo>
                    <a:pt x="1392" y="1325"/>
                  </a:lnTo>
                  <a:lnTo>
                    <a:pt x="1384" y="1320"/>
                  </a:lnTo>
                  <a:lnTo>
                    <a:pt x="1378" y="1310"/>
                  </a:lnTo>
                  <a:lnTo>
                    <a:pt x="1372" y="1301"/>
                  </a:lnTo>
                  <a:lnTo>
                    <a:pt x="1371" y="1300"/>
                  </a:lnTo>
                  <a:lnTo>
                    <a:pt x="1371" y="1299"/>
                  </a:lnTo>
                  <a:lnTo>
                    <a:pt x="1370" y="1296"/>
                  </a:lnTo>
                  <a:lnTo>
                    <a:pt x="1367" y="1285"/>
                  </a:lnTo>
                  <a:lnTo>
                    <a:pt x="1366" y="1274"/>
                  </a:lnTo>
                  <a:lnTo>
                    <a:pt x="1367" y="1263"/>
                  </a:lnTo>
                  <a:lnTo>
                    <a:pt x="1368" y="1263"/>
                  </a:lnTo>
                  <a:lnTo>
                    <a:pt x="1368" y="1258"/>
                  </a:lnTo>
                  <a:lnTo>
                    <a:pt x="1370" y="1254"/>
                  </a:lnTo>
                  <a:lnTo>
                    <a:pt x="1375" y="1246"/>
                  </a:lnTo>
                  <a:lnTo>
                    <a:pt x="1375" y="1245"/>
                  </a:lnTo>
                  <a:lnTo>
                    <a:pt x="1376" y="1242"/>
                  </a:lnTo>
                  <a:lnTo>
                    <a:pt x="1387" y="1232"/>
                  </a:lnTo>
                  <a:lnTo>
                    <a:pt x="1307" y="1106"/>
                  </a:lnTo>
                  <a:lnTo>
                    <a:pt x="1303" y="1109"/>
                  </a:lnTo>
                  <a:lnTo>
                    <a:pt x="1298" y="1110"/>
                  </a:lnTo>
                  <a:lnTo>
                    <a:pt x="1279" y="1110"/>
                  </a:lnTo>
                  <a:lnTo>
                    <a:pt x="1273" y="1109"/>
                  </a:lnTo>
                  <a:lnTo>
                    <a:pt x="1268" y="1107"/>
                  </a:lnTo>
                  <a:lnTo>
                    <a:pt x="1256" y="1103"/>
                  </a:lnTo>
                  <a:lnTo>
                    <a:pt x="1245" y="1096"/>
                  </a:lnTo>
                  <a:lnTo>
                    <a:pt x="1240" y="1090"/>
                  </a:lnTo>
                  <a:lnTo>
                    <a:pt x="1235" y="1084"/>
                  </a:lnTo>
                  <a:lnTo>
                    <a:pt x="1227" y="1068"/>
                  </a:lnTo>
                  <a:lnTo>
                    <a:pt x="1224" y="1051"/>
                  </a:lnTo>
                  <a:lnTo>
                    <a:pt x="1224" y="1047"/>
                  </a:lnTo>
                  <a:lnTo>
                    <a:pt x="1227" y="1033"/>
                  </a:lnTo>
                  <a:lnTo>
                    <a:pt x="1232" y="1018"/>
                  </a:lnTo>
                  <a:lnTo>
                    <a:pt x="1235" y="1014"/>
                  </a:lnTo>
                  <a:lnTo>
                    <a:pt x="1240" y="1009"/>
                  </a:lnTo>
                  <a:lnTo>
                    <a:pt x="1244" y="1007"/>
                  </a:lnTo>
                  <a:lnTo>
                    <a:pt x="1245" y="1005"/>
                  </a:lnTo>
                  <a:lnTo>
                    <a:pt x="1253" y="999"/>
                  </a:lnTo>
                  <a:lnTo>
                    <a:pt x="1265" y="993"/>
                  </a:lnTo>
                  <a:lnTo>
                    <a:pt x="1275" y="991"/>
                  </a:lnTo>
                  <a:lnTo>
                    <a:pt x="1285" y="991"/>
                  </a:lnTo>
                  <a:lnTo>
                    <a:pt x="1298" y="992"/>
                  </a:lnTo>
                  <a:lnTo>
                    <a:pt x="1311" y="997"/>
                  </a:lnTo>
                  <a:lnTo>
                    <a:pt x="1312" y="999"/>
                  </a:lnTo>
                  <a:lnTo>
                    <a:pt x="1315" y="1000"/>
                  </a:lnTo>
                  <a:lnTo>
                    <a:pt x="1323" y="1005"/>
                  </a:lnTo>
                  <a:lnTo>
                    <a:pt x="1330" y="1013"/>
                  </a:lnTo>
                  <a:lnTo>
                    <a:pt x="1336" y="1022"/>
                  </a:lnTo>
                  <a:lnTo>
                    <a:pt x="1340" y="1026"/>
                  </a:lnTo>
                  <a:lnTo>
                    <a:pt x="1342" y="1034"/>
                  </a:lnTo>
                  <a:lnTo>
                    <a:pt x="1344" y="1043"/>
                  </a:lnTo>
                  <a:lnTo>
                    <a:pt x="1345" y="1051"/>
                  </a:lnTo>
                  <a:lnTo>
                    <a:pt x="1344" y="1059"/>
                  </a:lnTo>
                  <a:lnTo>
                    <a:pt x="1341" y="1072"/>
                  </a:lnTo>
                  <a:lnTo>
                    <a:pt x="1338" y="1077"/>
                  </a:lnTo>
                  <a:lnTo>
                    <a:pt x="1338" y="1079"/>
                  </a:lnTo>
                  <a:lnTo>
                    <a:pt x="1336" y="1084"/>
                  </a:lnTo>
                  <a:lnTo>
                    <a:pt x="1333" y="1086"/>
                  </a:lnTo>
                  <a:lnTo>
                    <a:pt x="1332" y="1089"/>
                  </a:lnTo>
                  <a:lnTo>
                    <a:pt x="1413" y="1217"/>
                  </a:lnTo>
                  <a:lnTo>
                    <a:pt x="1418" y="1217"/>
                  </a:lnTo>
                  <a:lnTo>
                    <a:pt x="1422" y="1216"/>
                  </a:lnTo>
                  <a:lnTo>
                    <a:pt x="1425" y="1216"/>
                  </a:lnTo>
                  <a:lnTo>
                    <a:pt x="1438" y="1217"/>
                  </a:lnTo>
                  <a:lnTo>
                    <a:pt x="1447" y="1221"/>
                  </a:lnTo>
                  <a:lnTo>
                    <a:pt x="1459" y="1227"/>
                  </a:lnTo>
                  <a:lnTo>
                    <a:pt x="1469" y="1234"/>
                  </a:lnTo>
                  <a:lnTo>
                    <a:pt x="1471" y="1237"/>
                  </a:lnTo>
                  <a:lnTo>
                    <a:pt x="1472" y="1238"/>
                  </a:lnTo>
                  <a:lnTo>
                    <a:pt x="1543" y="1203"/>
                  </a:lnTo>
                  <a:lnTo>
                    <a:pt x="1539" y="1190"/>
                  </a:lnTo>
                  <a:lnTo>
                    <a:pt x="1537" y="1177"/>
                  </a:lnTo>
                  <a:lnTo>
                    <a:pt x="1541" y="1160"/>
                  </a:lnTo>
                  <a:lnTo>
                    <a:pt x="1550" y="1144"/>
                  </a:lnTo>
                  <a:lnTo>
                    <a:pt x="1552" y="1143"/>
                  </a:lnTo>
                  <a:lnTo>
                    <a:pt x="1553" y="1140"/>
                  </a:lnTo>
                  <a:lnTo>
                    <a:pt x="1560" y="1134"/>
                  </a:lnTo>
                  <a:lnTo>
                    <a:pt x="1570" y="1127"/>
                  </a:lnTo>
                  <a:lnTo>
                    <a:pt x="1579" y="1123"/>
                  </a:lnTo>
                  <a:lnTo>
                    <a:pt x="1580" y="1123"/>
                  </a:lnTo>
                  <a:lnTo>
                    <a:pt x="1582" y="1122"/>
                  </a:lnTo>
                  <a:lnTo>
                    <a:pt x="1584" y="1122"/>
                  </a:lnTo>
                  <a:lnTo>
                    <a:pt x="1595" y="1119"/>
                  </a:lnTo>
                  <a:lnTo>
                    <a:pt x="1607" y="1119"/>
                  </a:lnTo>
                  <a:lnTo>
                    <a:pt x="1617" y="1122"/>
                  </a:lnTo>
                  <a:lnTo>
                    <a:pt x="1617" y="1123"/>
                  </a:lnTo>
                  <a:lnTo>
                    <a:pt x="1624" y="1124"/>
                  </a:lnTo>
                  <a:lnTo>
                    <a:pt x="1629" y="1127"/>
                  </a:lnTo>
                  <a:lnTo>
                    <a:pt x="1635" y="1134"/>
                  </a:lnTo>
                  <a:lnTo>
                    <a:pt x="1639" y="1135"/>
                  </a:lnTo>
                  <a:lnTo>
                    <a:pt x="1650" y="1149"/>
                  </a:lnTo>
                  <a:lnTo>
                    <a:pt x="1656" y="1165"/>
                  </a:lnTo>
                  <a:lnTo>
                    <a:pt x="1658" y="1182"/>
                  </a:lnTo>
                  <a:lnTo>
                    <a:pt x="1655" y="1195"/>
                  </a:lnTo>
                  <a:lnTo>
                    <a:pt x="1651" y="1206"/>
                  </a:lnTo>
                  <a:lnTo>
                    <a:pt x="1645" y="1217"/>
                  </a:lnTo>
                  <a:lnTo>
                    <a:pt x="1634" y="1227"/>
                  </a:lnTo>
                  <a:lnTo>
                    <a:pt x="1632" y="1229"/>
                  </a:lnTo>
                  <a:lnTo>
                    <a:pt x="1628" y="1230"/>
                  </a:lnTo>
                  <a:lnTo>
                    <a:pt x="1624" y="1233"/>
                  </a:lnTo>
                  <a:lnTo>
                    <a:pt x="1621" y="1234"/>
                  </a:lnTo>
                  <a:lnTo>
                    <a:pt x="1608" y="1238"/>
                  </a:lnTo>
                  <a:lnTo>
                    <a:pt x="1596" y="1240"/>
                  </a:lnTo>
                  <a:lnTo>
                    <a:pt x="1587" y="1240"/>
                  </a:lnTo>
                  <a:lnTo>
                    <a:pt x="1586" y="1238"/>
                  </a:lnTo>
                  <a:lnTo>
                    <a:pt x="1584" y="1238"/>
                  </a:lnTo>
                  <a:lnTo>
                    <a:pt x="1573" y="1234"/>
                  </a:lnTo>
                  <a:lnTo>
                    <a:pt x="1561" y="1228"/>
                  </a:lnTo>
                  <a:lnTo>
                    <a:pt x="1485" y="1265"/>
                  </a:lnTo>
                  <a:lnTo>
                    <a:pt x="1486" y="1270"/>
                  </a:lnTo>
                  <a:lnTo>
                    <a:pt x="1486" y="1284"/>
                  </a:lnTo>
                  <a:lnTo>
                    <a:pt x="1485" y="1293"/>
                  </a:lnTo>
                  <a:lnTo>
                    <a:pt x="1481" y="1304"/>
                  </a:lnTo>
                  <a:lnTo>
                    <a:pt x="1476" y="1312"/>
                  </a:lnTo>
                  <a:lnTo>
                    <a:pt x="1463" y="1325"/>
                  </a:lnTo>
                  <a:lnTo>
                    <a:pt x="1447" y="1333"/>
                  </a:lnTo>
                  <a:lnTo>
                    <a:pt x="1430" y="1337"/>
                  </a:lnTo>
                  <a:lnTo>
                    <a:pt x="1422" y="1337"/>
                  </a:lnTo>
                  <a:lnTo>
                    <a:pt x="1400" y="1405"/>
                  </a:lnTo>
                  <a:lnTo>
                    <a:pt x="1402" y="1405"/>
                  </a:lnTo>
                  <a:lnTo>
                    <a:pt x="1406" y="1409"/>
                  </a:lnTo>
                  <a:lnTo>
                    <a:pt x="1413" y="1414"/>
                  </a:lnTo>
                  <a:lnTo>
                    <a:pt x="1421" y="1423"/>
                  </a:lnTo>
                  <a:lnTo>
                    <a:pt x="1427" y="1432"/>
                  </a:lnTo>
                  <a:lnTo>
                    <a:pt x="1433" y="1441"/>
                  </a:lnTo>
                  <a:lnTo>
                    <a:pt x="1433" y="1444"/>
                  </a:lnTo>
                  <a:lnTo>
                    <a:pt x="1434" y="1445"/>
                  </a:lnTo>
                  <a:lnTo>
                    <a:pt x="1434" y="1448"/>
                  </a:lnTo>
                  <a:lnTo>
                    <a:pt x="1438" y="1461"/>
                  </a:lnTo>
                  <a:lnTo>
                    <a:pt x="1438" y="1483"/>
                  </a:lnTo>
                  <a:lnTo>
                    <a:pt x="1434" y="1502"/>
                  </a:lnTo>
                  <a:lnTo>
                    <a:pt x="1426" y="1519"/>
                  </a:lnTo>
                  <a:lnTo>
                    <a:pt x="1416" y="1533"/>
                  </a:lnTo>
                  <a:lnTo>
                    <a:pt x="1401" y="1545"/>
                  </a:lnTo>
                  <a:lnTo>
                    <a:pt x="1442" y="1643"/>
                  </a:lnTo>
                  <a:lnTo>
                    <a:pt x="1453" y="1643"/>
                  </a:lnTo>
                  <a:lnTo>
                    <a:pt x="1464" y="1646"/>
                  </a:lnTo>
                  <a:lnTo>
                    <a:pt x="1465" y="1646"/>
                  </a:lnTo>
                  <a:lnTo>
                    <a:pt x="1467" y="1647"/>
                  </a:lnTo>
                  <a:lnTo>
                    <a:pt x="1478" y="1651"/>
                  </a:lnTo>
                  <a:lnTo>
                    <a:pt x="1490" y="1659"/>
                  </a:lnTo>
                  <a:lnTo>
                    <a:pt x="1498" y="1668"/>
                  </a:lnTo>
                  <a:lnTo>
                    <a:pt x="1502" y="1673"/>
                  </a:lnTo>
                  <a:lnTo>
                    <a:pt x="1505" y="1677"/>
                  </a:lnTo>
                  <a:lnTo>
                    <a:pt x="1506" y="1681"/>
                  </a:lnTo>
                  <a:lnTo>
                    <a:pt x="1570" y="1667"/>
                  </a:lnTo>
                  <a:lnTo>
                    <a:pt x="1570" y="1661"/>
                  </a:lnTo>
                  <a:lnTo>
                    <a:pt x="1571" y="1656"/>
                  </a:lnTo>
                  <a:lnTo>
                    <a:pt x="1571" y="1652"/>
                  </a:lnTo>
                  <a:lnTo>
                    <a:pt x="1578" y="1636"/>
                  </a:lnTo>
                  <a:lnTo>
                    <a:pt x="1588" y="1622"/>
                  </a:lnTo>
                  <a:lnTo>
                    <a:pt x="1590" y="1622"/>
                  </a:lnTo>
                  <a:lnTo>
                    <a:pt x="1590" y="1621"/>
                  </a:lnTo>
                  <a:lnTo>
                    <a:pt x="1604" y="1612"/>
                  </a:lnTo>
                  <a:lnTo>
                    <a:pt x="1620" y="1606"/>
                  </a:lnTo>
                  <a:lnTo>
                    <a:pt x="1622" y="1606"/>
                  </a:lnTo>
                  <a:lnTo>
                    <a:pt x="1625" y="1605"/>
                  </a:lnTo>
                  <a:lnTo>
                    <a:pt x="1632" y="1605"/>
                  </a:lnTo>
                  <a:lnTo>
                    <a:pt x="1634" y="1606"/>
                  </a:lnTo>
                  <a:lnTo>
                    <a:pt x="1638" y="1606"/>
                  </a:lnTo>
                  <a:lnTo>
                    <a:pt x="1649" y="1608"/>
                  </a:lnTo>
                  <a:lnTo>
                    <a:pt x="1660" y="1613"/>
                  </a:lnTo>
                  <a:lnTo>
                    <a:pt x="1670" y="1619"/>
                  </a:lnTo>
                  <a:lnTo>
                    <a:pt x="1679" y="1630"/>
                  </a:lnTo>
                  <a:lnTo>
                    <a:pt x="1685" y="1639"/>
                  </a:lnTo>
                  <a:lnTo>
                    <a:pt x="1689" y="1651"/>
                  </a:lnTo>
                  <a:lnTo>
                    <a:pt x="1689" y="1655"/>
                  </a:lnTo>
                  <a:lnTo>
                    <a:pt x="1692" y="1664"/>
                  </a:lnTo>
                  <a:lnTo>
                    <a:pt x="1690" y="1676"/>
                  </a:lnTo>
                  <a:lnTo>
                    <a:pt x="1688" y="1686"/>
                  </a:lnTo>
                  <a:lnTo>
                    <a:pt x="1688" y="1689"/>
                  </a:lnTo>
                  <a:lnTo>
                    <a:pt x="1687" y="1690"/>
                  </a:lnTo>
                  <a:lnTo>
                    <a:pt x="1687" y="1691"/>
                  </a:lnTo>
                  <a:lnTo>
                    <a:pt x="1681" y="1701"/>
                  </a:lnTo>
                  <a:lnTo>
                    <a:pt x="1673" y="1711"/>
                  </a:lnTo>
                  <a:lnTo>
                    <a:pt x="1666" y="1718"/>
                  </a:lnTo>
                  <a:lnTo>
                    <a:pt x="1662" y="1722"/>
                  </a:lnTo>
                  <a:lnTo>
                    <a:pt x="1656" y="1724"/>
                  </a:lnTo>
                  <a:lnTo>
                    <a:pt x="1653" y="1725"/>
                  </a:lnTo>
                  <a:lnTo>
                    <a:pt x="1649" y="1725"/>
                  </a:lnTo>
                  <a:lnTo>
                    <a:pt x="1647" y="1727"/>
                  </a:lnTo>
                  <a:lnTo>
                    <a:pt x="1645" y="1728"/>
                  </a:lnTo>
                  <a:lnTo>
                    <a:pt x="1638" y="1728"/>
                  </a:lnTo>
                  <a:lnTo>
                    <a:pt x="1634" y="1729"/>
                  </a:lnTo>
                  <a:lnTo>
                    <a:pt x="1632" y="1729"/>
                  </a:lnTo>
                  <a:lnTo>
                    <a:pt x="1618" y="1728"/>
                  </a:lnTo>
                  <a:lnTo>
                    <a:pt x="1605" y="1723"/>
                  </a:lnTo>
                  <a:lnTo>
                    <a:pt x="1594" y="1716"/>
                  </a:lnTo>
                  <a:lnTo>
                    <a:pt x="1584" y="1706"/>
                  </a:lnTo>
                  <a:lnTo>
                    <a:pt x="1578" y="1695"/>
                  </a:lnTo>
                  <a:lnTo>
                    <a:pt x="1512" y="1711"/>
                  </a:lnTo>
                  <a:lnTo>
                    <a:pt x="1512" y="1722"/>
                  </a:lnTo>
                  <a:lnTo>
                    <a:pt x="1508" y="1733"/>
                  </a:lnTo>
                  <a:lnTo>
                    <a:pt x="1502" y="1746"/>
                  </a:lnTo>
                  <a:lnTo>
                    <a:pt x="1502" y="1748"/>
                  </a:lnTo>
                  <a:lnTo>
                    <a:pt x="1501" y="1749"/>
                  </a:lnTo>
                  <a:lnTo>
                    <a:pt x="1495" y="1756"/>
                  </a:lnTo>
                  <a:lnTo>
                    <a:pt x="1488" y="1763"/>
                  </a:lnTo>
                  <a:lnTo>
                    <a:pt x="1480" y="1769"/>
                  </a:lnTo>
                  <a:lnTo>
                    <a:pt x="1472" y="1773"/>
                  </a:lnTo>
                  <a:lnTo>
                    <a:pt x="1471" y="1773"/>
                  </a:lnTo>
                  <a:lnTo>
                    <a:pt x="1467" y="1774"/>
                  </a:lnTo>
                  <a:lnTo>
                    <a:pt x="1463" y="1777"/>
                  </a:lnTo>
                  <a:lnTo>
                    <a:pt x="1459" y="1778"/>
                  </a:lnTo>
                  <a:lnTo>
                    <a:pt x="1452" y="1778"/>
                  </a:lnTo>
                  <a:lnTo>
                    <a:pt x="1451" y="1777"/>
                  </a:lnTo>
                  <a:lnTo>
                    <a:pt x="1450" y="1778"/>
                  </a:lnTo>
                  <a:lnTo>
                    <a:pt x="1443" y="1778"/>
                  </a:lnTo>
                  <a:lnTo>
                    <a:pt x="1425" y="1774"/>
                  </a:lnTo>
                  <a:lnTo>
                    <a:pt x="1408" y="1766"/>
                  </a:lnTo>
                  <a:lnTo>
                    <a:pt x="1393" y="1754"/>
                  </a:lnTo>
                  <a:lnTo>
                    <a:pt x="1393" y="1753"/>
                  </a:lnTo>
                  <a:lnTo>
                    <a:pt x="1392" y="1753"/>
                  </a:lnTo>
                  <a:lnTo>
                    <a:pt x="1384" y="1740"/>
                  </a:lnTo>
                  <a:lnTo>
                    <a:pt x="1380" y="1727"/>
                  </a:lnTo>
                  <a:lnTo>
                    <a:pt x="1378" y="1712"/>
                  </a:lnTo>
                  <a:lnTo>
                    <a:pt x="1379" y="1698"/>
                  </a:lnTo>
                  <a:lnTo>
                    <a:pt x="1380" y="1693"/>
                  </a:lnTo>
                  <a:lnTo>
                    <a:pt x="1381" y="1686"/>
                  </a:lnTo>
                  <a:lnTo>
                    <a:pt x="1384" y="1681"/>
                  </a:lnTo>
                  <a:lnTo>
                    <a:pt x="1395" y="1665"/>
                  </a:lnTo>
                  <a:lnTo>
                    <a:pt x="1409" y="1652"/>
                  </a:lnTo>
                  <a:lnTo>
                    <a:pt x="1412" y="1652"/>
                  </a:lnTo>
                  <a:lnTo>
                    <a:pt x="1412" y="1651"/>
                  </a:lnTo>
                  <a:lnTo>
                    <a:pt x="1413" y="1651"/>
                  </a:lnTo>
                  <a:lnTo>
                    <a:pt x="1374" y="1557"/>
                  </a:lnTo>
                  <a:lnTo>
                    <a:pt x="1370" y="1558"/>
                  </a:lnTo>
                  <a:lnTo>
                    <a:pt x="1367" y="1558"/>
                  </a:lnTo>
                  <a:lnTo>
                    <a:pt x="1362" y="1559"/>
                  </a:lnTo>
                  <a:lnTo>
                    <a:pt x="1340" y="1559"/>
                  </a:lnTo>
                  <a:lnTo>
                    <a:pt x="1334" y="1558"/>
                  </a:lnTo>
                  <a:lnTo>
                    <a:pt x="1330" y="1557"/>
                  </a:lnTo>
                  <a:lnTo>
                    <a:pt x="1324" y="1555"/>
                  </a:lnTo>
                  <a:lnTo>
                    <a:pt x="1313" y="1550"/>
                  </a:lnTo>
                  <a:lnTo>
                    <a:pt x="1143" y="1756"/>
                  </a:lnTo>
                  <a:lnTo>
                    <a:pt x="1125" y="1778"/>
                  </a:lnTo>
                  <a:lnTo>
                    <a:pt x="1127" y="1782"/>
                  </a:lnTo>
                  <a:lnTo>
                    <a:pt x="1130" y="1787"/>
                  </a:lnTo>
                  <a:lnTo>
                    <a:pt x="1133" y="1797"/>
                  </a:lnTo>
                  <a:lnTo>
                    <a:pt x="1135" y="1811"/>
                  </a:lnTo>
                  <a:lnTo>
                    <a:pt x="1135" y="1816"/>
                  </a:lnTo>
                  <a:lnTo>
                    <a:pt x="1131" y="1834"/>
                  </a:lnTo>
                  <a:lnTo>
                    <a:pt x="1124" y="1852"/>
                  </a:lnTo>
                  <a:lnTo>
                    <a:pt x="1121" y="1855"/>
                  </a:lnTo>
                  <a:lnTo>
                    <a:pt x="1109" y="1868"/>
                  </a:lnTo>
                  <a:lnTo>
                    <a:pt x="1095" y="1876"/>
                  </a:lnTo>
                  <a:lnTo>
                    <a:pt x="1088" y="1879"/>
                  </a:lnTo>
                  <a:lnTo>
                    <a:pt x="1082" y="1880"/>
                  </a:lnTo>
                  <a:lnTo>
                    <a:pt x="1075" y="1880"/>
                  </a:lnTo>
                  <a:lnTo>
                    <a:pt x="1075" y="1881"/>
                  </a:lnTo>
                  <a:lnTo>
                    <a:pt x="1066" y="1881"/>
                  </a:lnTo>
                  <a:lnTo>
                    <a:pt x="1052" y="1880"/>
                  </a:lnTo>
                  <a:lnTo>
                    <a:pt x="1037" y="1875"/>
                  </a:lnTo>
                  <a:lnTo>
                    <a:pt x="970" y="1955"/>
                  </a:lnTo>
                  <a:lnTo>
                    <a:pt x="981" y="1965"/>
                  </a:lnTo>
                  <a:lnTo>
                    <a:pt x="987" y="1978"/>
                  </a:lnTo>
                  <a:lnTo>
                    <a:pt x="993" y="1991"/>
                  </a:lnTo>
                  <a:lnTo>
                    <a:pt x="994" y="1997"/>
                  </a:lnTo>
                  <a:lnTo>
                    <a:pt x="997" y="2000"/>
                  </a:lnTo>
                  <a:lnTo>
                    <a:pt x="999" y="2011"/>
                  </a:lnTo>
                  <a:lnTo>
                    <a:pt x="1000" y="2025"/>
                  </a:lnTo>
                  <a:lnTo>
                    <a:pt x="1000" y="2040"/>
                  </a:lnTo>
                  <a:lnTo>
                    <a:pt x="1110" y="2066"/>
                  </a:lnTo>
                  <a:lnTo>
                    <a:pt x="1114" y="2059"/>
                  </a:lnTo>
                  <a:lnTo>
                    <a:pt x="1120" y="2053"/>
                  </a:lnTo>
                  <a:lnTo>
                    <a:pt x="1120" y="2052"/>
                  </a:lnTo>
                  <a:lnTo>
                    <a:pt x="1121" y="2052"/>
                  </a:lnTo>
                  <a:lnTo>
                    <a:pt x="1131" y="2042"/>
                  </a:lnTo>
                  <a:lnTo>
                    <a:pt x="1142" y="2037"/>
                  </a:lnTo>
                  <a:lnTo>
                    <a:pt x="1143" y="2037"/>
                  </a:lnTo>
                  <a:lnTo>
                    <a:pt x="1147" y="2036"/>
                  </a:lnTo>
                  <a:lnTo>
                    <a:pt x="1158" y="2033"/>
                  </a:lnTo>
                  <a:lnTo>
                    <a:pt x="1173" y="2033"/>
                  </a:lnTo>
                  <a:lnTo>
                    <a:pt x="1184" y="2036"/>
                  </a:lnTo>
                  <a:lnTo>
                    <a:pt x="1198" y="2044"/>
                  </a:lnTo>
                  <a:lnTo>
                    <a:pt x="1211" y="2055"/>
                  </a:lnTo>
                  <a:lnTo>
                    <a:pt x="1213" y="2058"/>
                  </a:lnTo>
                  <a:lnTo>
                    <a:pt x="1214" y="2059"/>
                  </a:lnTo>
                  <a:lnTo>
                    <a:pt x="1219" y="2067"/>
                  </a:lnTo>
                  <a:lnTo>
                    <a:pt x="1223" y="2078"/>
                  </a:lnTo>
                  <a:lnTo>
                    <a:pt x="1224" y="2087"/>
                  </a:lnTo>
                  <a:lnTo>
                    <a:pt x="1226" y="2087"/>
                  </a:lnTo>
                  <a:lnTo>
                    <a:pt x="1226" y="2088"/>
                  </a:lnTo>
                  <a:lnTo>
                    <a:pt x="1380" y="2112"/>
                  </a:lnTo>
                  <a:lnTo>
                    <a:pt x="1381" y="2108"/>
                  </a:lnTo>
                  <a:lnTo>
                    <a:pt x="1384" y="2103"/>
                  </a:lnTo>
                  <a:lnTo>
                    <a:pt x="1389" y="2093"/>
                  </a:lnTo>
                  <a:lnTo>
                    <a:pt x="1396" y="2087"/>
                  </a:lnTo>
                  <a:lnTo>
                    <a:pt x="1397" y="2087"/>
                  </a:lnTo>
                  <a:lnTo>
                    <a:pt x="1397" y="2086"/>
                  </a:lnTo>
                  <a:lnTo>
                    <a:pt x="1408" y="2078"/>
                  </a:lnTo>
                  <a:lnTo>
                    <a:pt x="1421" y="2071"/>
                  </a:lnTo>
                  <a:lnTo>
                    <a:pt x="1433" y="2069"/>
                  </a:lnTo>
                  <a:lnTo>
                    <a:pt x="1438" y="2069"/>
                  </a:lnTo>
                  <a:lnTo>
                    <a:pt x="1444" y="2067"/>
                  </a:lnTo>
                  <a:lnTo>
                    <a:pt x="1459" y="2069"/>
                  </a:lnTo>
                  <a:lnTo>
                    <a:pt x="1473" y="2074"/>
                  </a:lnTo>
                  <a:lnTo>
                    <a:pt x="1477" y="2078"/>
                  </a:lnTo>
                  <a:lnTo>
                    <a:pt x="1486" y="2083"/>
                  </a:lnTo>
                  <a:lnTo>
                    <a:pt x="1495" y="2091"/>
                  </a:lnTo>
                  <a:lnTo>
                    <a:pt x="1502" y="2101"/>
                  </a:lnTo>
                  <a:lnTo>
                    <a:pt x="1503" y="2104"/>
                  </a:lnTo>
                  <a:lnTo>
                    <a:pt x="1506" y="2107"/>
                  </a:lnTo>
                  <a:lnTo>
                    <a:pt x="1508" y="2114"/>
                  </a:lnTo>
                  <a:lnTo>
                    <a:pt x="1511" y="2125"/>
                  </a:lnTo>
                  <a:lnTo>
                    <a:pt x="1512" y="2135"/>
                  </a:lnTo>
                  <a:lnTo>
                    <a:pt x="1512" y="2150"/>
                  </a:lnTo>
                  <a:lnTo>
                    <a:pt x="1511" y="2155"/>
                  </a:lnTo>
                  <a:lnTo>
                    <a:pt x="1508" y="2159"/>
                  </a:lnTo>
                  <a:lnTo>
                    <a:pt x="1632" y="2230"/>
                  </a:lnTo>
                  <a:lnTo>
                    <a:pt x="1633" y="2230"/>
                  </a:lnTo>
                  <a:lnTo>
                    <a:pt x="1633" y="2228"/>
                  </a:lnTo>
                  <a:lnTo>
                    <a:pt x="1653" y="2218"/>
                  </a:lnTo>
                  <a:lnTo>
                    <a:pt x="1673" y="2214"/>
                  </a:lnTo>
                  <a:lnTo>
                    <a:pt x="1680" y="2214"/>
                  </a:lnTo>
                  <a:lnTo>
                    <a:pt x="1689" y="2215"/>
                  </a:lnTo>
                  <a:lnTo>
                    <a:pt x="1700" y="2219"/>
                  </a:lnTo>
                  <a:lnTo>
                    <a:pt x="1706" y="2223"/>
                  </a:lnTo>
                  <a:lnTo>
                    <a:pt x="1711" y="2226"/>
                  </a:lnTo>
                  <a:lnTo>
                    <a:pt x="1717" y="2230"/>
                  </a:lnTo>
                  <a:lnTo>
                    <a:pt x="1721" y="2235"/>
                  </a:lnTo>
                  <a:lnTo>
                    <a:pt x="1855" y="2147"/>
                  </a:lnTo>
                  <a:lnTo>
                    <a:pt x="1848" y="2133"/>
                  </a:lnTo>
                  <a:lnTo>
                    <a:pt x="1844" y="2117"/>
                  </a:lnTo>
                  <a:lnTo>
                    <a:pt x="1841" y="2112"/>
                  </a:lnTo>
                  <a:lnTo>
                    <a:pt x="1840" y="2107"/>
                  </a:lnTo>
                  <a:lnTo>
                    <a:pt x="1838" y="2093"/>
                  </a:lnTo>
                  <a:lnTo>
                    <a:pt x="1838" y="2062"/>
                  </a:lnTo>
                  <a:lnTo>
                    <a:pt x="1841" y="2046"/>
                  </a:lnTo>
                  <a:lnTo>
                    <a:pt x="1846" y="2035"/>
                  </a:lnTo>
                  <a:lnTo>
                    <a:pt x="1846" y="2033"/>
                  </a:lnTo>
                  <a:lnTo>
                    <a:pt x="1850" y="2020"/>
                  </a:lnTo>
                  <a:lnTo>
                    <a:pt x="1857" y="2008"/>
                  </a:lnTo>
                  <a:lnTo>
                    <a:pt x="1866" y="2000"/>
                  </a:lnTo>
                  <a:lnTo>
                    <a:pt x="1869" y="1997"/>
                  </a:lnTo>
                  <a:lnTo>
                    <a:pt x="1876" y="1986"/>
                  </a:lnTo>
                  <a:lnTo>
                    <a:pt x="1897" y="1970"/>
                  </a:lnTo>
                  <a:lnTo>
                    <a:pt x="1920" y="1959"/>
                  </a:lnTo>
                  <a:lnTo>
                    <a:pt x="1943" y="1952"/>
                  </a:lnTo>
                  <a:lnTo>
                    <a:pt x="1969" y="1949"/>
                  </a:lnTo>
                  <a:lnTo>
                    <a:pt x="1980" y="1949"/>
                  </a:lnTo>
                  <a:lnTo>
                    <a:pt x="1999" y="1953"/>
                  </a:lnTo>
                  <a:lnTo>
                    <a:pt x="2018" y="1960"/>
                  </a:lnTo>
                  <a:lnTo>
                    <a:pt x="2032" y="1966"/>
                  </a:lnTo>
                  <a:lnTo>
                    <a:pt x="2047" y="1976"/>
                  </a:lnTo>
                  <a:lnTo>
                    <a:pt x="2061" y="1987"/>
                  </a:lnTo>
                  <a:lnTo>
                    <a:pt x="2073" y="2002"/>
                  </a:lnTo>
                  <a:lnTo>
                    <a:pt x="2083" y="2017"/>
                  </a:lnTo>
                  <a:lnTo>
                    <a:pt x="2091" y="2033"/>
                  </a:lnTo>
                  <a:lnTo>
                    <a:pt x="2098" y="2058"/>
                  </a:lnTo>
                  <a:lnTo>
                    <a:pt x="2100" y="2083"/>
                  </a:lnTo>
                  <a:lnTo>
                    <a:pt x="2098" y="2108"/>
                  </a:lnTo>
                  <a:lnTo>
                    <a:pt x="2096" y="2109"/>
                  </a:lnTo>
                  <a:lnTo>
                    <a:pt x="2096" y="2110"/>
                  </a:lnTo>
                  <a:lnTo>
                    <a:pt x="2158" y="2130"/>
                  </a:lnTo>
                  <a:lnTo>
                    <a:pt x="2166" y="2117"/>
                  </a:lnTo>
                  <a:lnTo>
                    <a:pt x="2167" y="2117"/>
                  </a:lnTo>
                  <a:lnTo>
                    <a:pt x="2180" y="2104"/>
                  </a:lnTo>
                  <a:lnTo>
                    <a:pt x="2193" y="2096"/>
                  </a:lnTo>
                  <a:lnTo>
                    <a:pt x="2206" y="2091"/>
                  </a:lnTo>
                  <a:lnTo>
                    <a:pt x="2217" y="2088"/>
                  </a:lnTo>
                  <a:lnTo>
                    <a:pt x="2226" y="2087"/>
                  </a:lnTo>
                  <a:lnTo>
                    <a:pt x="2236" y="2087"/>
                  </a:lnTo>
                  <a:lnTo>
                    <a:pt x="2251" y="2088"/>
                  </a:lnTo>
                  <a:lnTo>
                    <a:pt x="2267" y="2093"/>
                  </a:lnTo>
                  <a:lnTo>
                    <a:pt x="2280" y="2100"/>
                  </a:lnTo>
                  <a:lnTo>
                    <a:pt x="2285" y="2104"/>
                  </a:lnTo>
                  <a:lnTo>
                    <a:pt x="2289" y="2108"/>
                  </a:lnTo>
                  <a:lnTo>
                    <a:pt x="2294" y="2110"/>
                  </a:lnTo>
                  <a:lnTo>
                    <a:pt x="2433" y="2024"/>
                  </a:lnTo>
                  <a:lnTo>
                    <a:pt x="2432" y="2024"/>
                  </a:lnTo>
                  <a:lnTo>
                    <a:pt x="2432" y="2023"/>
                  </a:lnTo>
                  <a:lnTo>
                    <a:pt x="2421" y="2000"/>
                  </a:lnTo>
                  <a:lnTo>
                    <a:pt x="2417" y="1977"/>
                  </a:lnTo>
                  <a:lnTo>
                    <a:pt x="2417" y="1953"/>
                  </a:lnTo>
                  <a:lnTo>
                    <a:pt x="2422" y="1928"/>
                  </a:lnTo>
                  <a:lnTo>
                    <a:pt x="2422" y="1927"/>
                  </a:lnTo>
                  <a:lnTo>
                    <a:pt x="2424" y="1923"/>
                  </a:lnTo>
                  <a:lnTo>
                    <a:pt x="2425" y="1921"/>
                  </a:lnTo>
                  <a:lnTo>
                    <a:pt x="2428" y="1917"/>
                  </a:lnTo>
                  <a:lnTo>
                    <a:pt x="2159" y="1769"/>
                  </a:lnTo>
                  <a:lnTo>
                    <a:pt x="2149" y="1780"/>
                  </a:lnTo>
                  <a:lnTo>
                    <a:pt x="2138" y="1790"/>
                  </a:lnTo>
                  <a:lnTo>
                    <a:pt x="2126" y="1799"/>
                  </a:lnTo>
                  <a:lnTo>
                    <a:pt x="2115" y="1807"/>
                  </a:lnTo>
                  <a:lnTo>
                    <a:pt x="2104" y="1813"/>
                  </a:lnTo>
                  <a:lnTo>
                    <a:pt x="2069" y="1826"/>
                  </a:lnTo>
                  <a:lnTo>
                    <a:pt x="2034" y="1830"/>
                  </a:lnTo>
                  <a:lnTo>
                    <a:pt x="2026" y="1830"/>
                  </a:lnTo>
                  <a:lnTo>
                    <a:pt x="2018" y="1829"/>
                  </a:lnTo>
                  <a:lnTo>
                    <a:pt x="2014" y="1829"/>
                  </a:lnTo>
                  <a:lnTo>
                    <a:pt x="1994" y="1825"/>
                  </a:lnTo>
                  <a:lnTo>
                    <a:pt x="1975" y="1817"/>
                  </a:lnTo>
                  <a:lnTo>
                    <a:pt x="1956" y="1807"/>
                  </a:lnTo>
                  <a:lnTo>
                    <a:pt x="1939" y="1795"/>
                  </a:lnTo>
                  <a:lnTo>
                    <a:pt x="1922" y="1780"/>
                  </a:lnTo>
                  <a:lnTo>
                    <a:pt x="1910" y="1763"/>
                  </a:lnTo>
                  <a:lnTo>
                    <a:pt x="1909" y="1762"/>
                  </a:lnTo>
                  <a:lnTo>
                    <a:pt x="1908" y="1760"/>
                  </a:lnTo>
                  <a:lnTo>
                    <a:pt x="1897" y="1741"/>
                  </a:lnTo>
                  <a:lnTo>
                    <a:pt x="1889" y="1720"/>
                  </a:lnTo>
                  <a:lnTo>
                    <a:pt x="1884" y="1698"/>
                  </a:lnTo>
                  <a:lnTo>
                    <a:pt x="1884" y="1677"/>
                  </a:lnTo>
                  <a:lnTo>
                    <a:pt x="1887" y="1652"/>
                  </a:lnTo>
                  <a:lnTo>
                    <a:pt x="1891" y="1630"/>
                  </a:lnTo>
                  <a:lnTo>
                    <a:pt x="1900" y="1610"/>
                  </a:lnTo>
                  <a:lnTo>
                    <a:pt x="1912" y="1589"/>
                  </a:lnTo>
                  <a:lnTo>
                    <a:pt x="1916" y="1584"/>
                  </a:lnTo>
                  <a:lnTo>
                    <a:pt x="1920" y="1580"/>
                  </a:lnTo>
                  <a:lnTo>
                    <a:pt x="1930" y="1566"/>
                  </a:lnTo>
                  <a:lnTo>
                    <a:pt x="1946" y="1553"/>
                  </a:lnTo>
                  <a:lnTo>
                    <a:pt x="1964" y="1541"/>
                  </a:lnTo>
                  <a:lnTo>
                    <a:pt x="1990" y="1530"/>
                  </a:lnTo>
                  <a:lnTo>
                    <a:pt x="1996" y="1528"/>
                  </a:lnTo>
                  <a:lnTo>
                    <a:pt x="2010" y="1524"/>
                  </a:lnTo>
                  <a:lnTo>
                    <a:pt x="2028" y="1522"/>
                  </a:lnTo>
                  <a:lnTo>
                    <a:pt x="2048" y="1521"/>
                  </a:lnTo>
                  <a:lnTo>
                    <a:pt x="2060" y="1521"/>
                  </a:lnTo>
                  <a:lnTo>
                    <a:pt x="2071" y="1524"/>
                  </a:lnTo>
                  <a:lnTo>
                    <a:pt x="2081" y="1526"/>
                  </a:lnTo>
                  <a:lnTo>
                    <a:pt x="2103" y="1534"/>
                  </a:lnTo>
                  <a:lnTo>
                    <a:pt x="2121" y="1546"/>
                  </a:lnTo>
                  <a:lnTo>
                    <a:pt x="2189" y="1450"/>
                  </a:lnTo>
                  <a:lnTo>
                    <a:pt x="2185" y="1448"/>
                  </a:lnTo>
                  <a:lnTo>
                    <a:pt x="2183" y="1445"/>
                  </a:lnTo>
                  <a:lnTo>
                    <a:pt x="2181" y="1441"/>
                  </a:lnTo>
                  <a:lnTo>
                    <a:pt x="2180" y="1441"/>
                  </a:lnTo>
                  <a:lnTo>
                    <a:pt x="2180" y="1440"/>
                  </a:lnTo>
                  <a:lnTo>
                    <a:pt x="2174" y="1433"/>
                  </a:lnTo>
                  <a:lnTo>
                    <a:pt x="2171" y="1430"/>
                  </a:lnTo>
                  <a:lnTo>
                    <a:pt x="2161" y="1407"/>
                  </a:lnTo>
                  <a:lnTo>
                    <a:pt x="2154" y="1385"/>
                  </a:lnTo>
                  <a:lnTo>
                    <a:pt x="2153" y="1361"/>
                  </a:lnTo>
                  <a:lnTo>
                    <a:pt x="2157" y="1338"/>
                  </a:lnTo>
                  <a:lnTo>
                    <a:pt x="2158" y="1337"/>
                  </a:lnTo>
                  <a:lnTo>
                    <a:pt x="2158" y="1335"/>
                  </a:lnTo>
                  <a:lnTo>
                    <a:pt x="2161" y="1327"/>
                  </a:lnTo>
                  <a:lnTo>
                    <a:pt x="2140" y="1318"/>
                  </a:lnTo>
                  <a:lnTo>
                    <a:pt x="2132" y="1326"/>
                  </a:lnTo>
                  <a:lnTo>
                    <a:pt x="2128" y="1329"/>
                  </a:lnTo>
                  <a:lnTo>
                    <a:pt x="2126" y="1330"/>
                  </a:lnTo>
                  <a:lnTo>
                    <a:pt x="2116" y="1335"/>
                  </a:lnTo>
                  <a:lnTo>
                    <a:pt x="2106" y="1339"/>
                  </a:lnTo>
                  <a:lnTo>
                    <a:pt x="2095" y="1340"/>
                  </a:lnTo>
                  <a:lnTo>
                    <a:pt x="2083" y="1340"/>
                  </a:lnTo>
                  <a:lnTo>
                    <a:pt x="2078" y="1339"/>
                  </a:lnTo>
                  <a:lnTo>
                    <a:pt x="2074" y="1337"/>
                  </a:lnTo>
                  <a:lnTo>
                    <a:pt x="2071" y="1337"/>
                  </a:lnTo>
                  <a:lnTo>
                    <a:pt x="2068" y="1335"/>
                  </a:lnTo>
                  <a:lnTo>
                    <a:pt x="2053" y="1325"/>
                  </a:lnTo>
                  <a:lnTo>
                    <a:pt x="2043" y="1313"/>
                  </a:lnTo>
                  <a:lnTo>
                    <a:pt x="2036" y="1297"/>
                  </a:lnTo>
                  <a:lnTo>
                    <a:pt x="2036" y="1296"/>
                  </a:lnTo>
                  <a:lnTo>
                    <a:pt x="2034" y="1283"/>
                  </a:lnTo>
                  <a:lnTo>
                    <a:pt x="2035" y="1271"/>
                  </a:lnTo>
                  <a:lnTo>
                    <a:pt x="2037" y="1258"/>
                  </a:lnTo>
                  <a:lnTo>
                    <a:pt x="2044" y="1246"/>
                  </a:lnTo>
                  <a:lnTo>
                    <a:pt x="2056" y="1234"/>
                  </a:lnTo>
                  <a:lnTo>
                    <a:pt x="2070" y="1225"/>
                  </a:lnTo>
                  <a:lnTo>
                    <a:pt x="2086" y="1220"/>
                  </a:lnTo>
                  <a:lnTo>
                    <a:pt x="2094" y="1220"/>
                  </a:lnTo>
                  <a:lnTo>
                    <a:pt x="2107" y="1221"/>
                  </a:lnTo>
                  <a:lnTo>
                    <a:pt x="2119" y="1225"/>
                  </a:lnTo>
                  <a:lnTo>
                    <a:pt x="2129" y="1230"/>
                  </a:lnTo>
                  <a:lnTo>
                    <a:pt x="2133" y="1234"/>
                  </a:lnTo>
                  <a:lnTo>
                    <a:pt x="2133" y="1236"/>
                  </a:lnTo>
                  <a:lnTo>
                    <a:pt x="2134" y="1236"/>
                  </a:lnTo>
                  <a:lnTo>
                    <a:pt x="2142" y="1244"/>
                  </a:lnTo>
                  <a:lnTo>
                    <a:pt x="2149" y="1254"/>
                  </a:lnTo>
                  <a:lnTo>
                    <a:pt x="2151" y="1265"/>
                  </a:lnTo>
                  <a:lnTo>
                    <a:pt x="2154" y="1279"/>
                  </a:lnTo>
                  <a:lnTo>
                    <a:pt x="2153" y="1291"/>
                  </a:lnTo>
                  <a:lnTo>
                    <a:pt x="2176" y="1301"/>
                  </a:lnTo>
                  <a:lnTo>
                    <a:pt x="2180" y="1297"/>
                  </a:lnTo>
                  <a:lnTo>
                    <a:pt x="2191" y="1285"/>
                  </a:lnTo>
                  <a:lnTo>
                    <a:pt x="2202" y="1275"/>
                  </a:lnTo>
                  <a:lnTo>
                    <a:pt x="2217" y="1268"/>
                  </a:lnTo>
                  <a:lnTo>
                    <a:pt x="2233" y="1262"/>
                  </a:lnTo>
                  <a:lnTo>
                    <a:pt x="2247" y="1259"/>
                  </a:lnTo>
                  <a:lnTo>
                    <a:pt x="2257" y="1258"/>
                  </a:lnTo>
                  <a:lnTo>
                    <a:pt x="2267" y="1257"/>
                  </a:lnTo>
                  <a:lnTo>
                    <a:pt x="2288" y="1259"/>
                  </a:lnTo>
                  <a:lnTo>
                    <a:pt x="2308" y="1265"/>
                  </a:lnTo>
                  <a:lnTo>
                    <a:pt x="2311" y="1266"/>
                  </a:lnTo>
                  <a:lnTo>
                    <a:pt x="2312" y="1266"/>
                  </a:lnTo>
                  <a:lnTo>
                    <a:pt x="2312" y="1267"/>
                  </a:lnTo>
                  <a:lnTo>
                    <a:pt x="2314" y="1267"/>
                  </a:lnTo>
                  <a:lnTo>
                    <a:pt x="2352" y="1199"/>
                  </a:lnTo>
                  <a:lnTo>
                    <a:pt x="2345" y="1192"/>
                  </a:lnTo>
                  <a:lnTo>
                    <a:pt x="2342" y="1189"/>
                  </a:lnTo>
                  <a:lnTo>
                    <a:pt x="2336" y="1175"/>
                  </a:lnTo>
                  <a:lnTo>
                    <a:pt x="2333" y="1162"/>
                  </a:lnTo>
                  <a:lnTo>
                    <a:pt x="2333" y="1155"/>
                  </a:lnTo>
                  <a:lnTo>
                    <a:pt x="2335" y="1145"/>
                  </a:lnTo>
                  <a:lnTo>
                    <a:pt x="2337" y="1137"/>
                  </a:lnTo>
                  <a:lnTo>
                    <a:pt x="2340" y="1127"/>
                  </a:lnTo>
                  <a:lnTo>
                    <a:pt x="2342" y="1123"/>
                  </a:lnTo>
                  <a:lnTo>
                    <a:pt x="2278" y="1062"/>
                  </a:lnTo>
                  <a:lnTo>
                    <a:pt x="2277" y="1063"/>
                  </a:lnTo>
                  <a:lnTo>
                    <a:pt x="2274" y="1064"/>
                  </a:lnTo>
                  <a:lnTo>
                    <a:pt x="2273" y="1065"/>
                  </a:lnTo>
                  <a:lnTo>
                    <a:pt x="2270" y="1065"/>
                  </a:lnTo>
                  <a:lnTo>
                    <a:pt x="2260" y="1071"/>
                  </a:lnTo>
                  <a:lnTo>
                    <a:pt x="2246" y="1073"/>
                  </a:lnTo>
                  <a:lnTo>
                    <a:pt x="2243" y="1073"/>
                  </a:lnTo>
                  <a:lnTo>
                    <a:pt x="2240" y="1072"/>
                  </a:lnTo>
                  <a:lnTo>
                    <a:pt x="2235" y="1072"/>
                  </a:lnTo>
                  <a:lnTo>
                    <a:pt x="2225" y="1069"/>
                  </a:lnTo>
                  <a:lnTo>
                    <a:pt x="2213" y="1065"/>
                  </a:lnTo>
                  <a:lnTo>
                    <a:pt x="2205" y="1059"/>
                  </a:lnTo>
                  <a:lnTo>
                    <a:pt x="2201" y="1056"/>
                  </a:lnTo>
                  <a:lnTo>
                    <a:pt x="2197" y="1052"/>
                  </a:lnTo>
                  <a:lnTo>
                    <a:pt x="2195" y="1048"/>
                  </a:lnTo>
                  <a:lnTo>
                    <a:pt x="2193" y="1045"/>
                  </a:lnTo>
                  <a:lnTo>
                    <a:pt x="2191" y="1042"/>
                  </a:lnTo>
                  <a:lnTo>
                    <a:pt x="2189" y="1039"/>
                  </a:lnTo>
                  <a:lnTo>
                    <a:pt x="2185" y="1026"/>
                  </a:lnTo>
                  <a:lnTo>
                    <a:pt x="2184" y="1012"/>
                  </a:lnTo>
                  <a:lnTo>
                    <a:pt x="2031" y="957"/>
                  </a:lnTo>
                  <a:lnTo>
                    <a:pt x="2028" y="961"/>
                  </a:lnTo>
                  <a:lnTo>
                    <a:pt x="2023" y="966"/>
                  </a:lnTo>
                  <a:lnTo>
                    <a:pt x="2020" y="967"/>
                  </a:lnTo>
                  <a:lnTo>
                    <a:pt x="2009" y="976"/>
                  </a:lnTo>
                  <a:lnTo>
                    <a:pt x="1993" y="982"/>
                  </a:lnTo>
                  <a:lnTo>
                    <a:pt x="1992" y="982"/>
                  </a:lnTo>
                  <a:lnTo>
                    <a:pt x="1990" y="983"/>
                  </a:lnTo>
                  <a:lnTo>
                    <a:pt x="1971" y="983"/>
                  </a:lnTo>
                  <a:lnTo>
                    <a:pt x="1961" y="982"/>
                  </a:lnTo>
                  <a:lnTo>
                    <a:pt x="1955" y="979"/>
                  </a:lnTo>
                  <a:lnTo>
                    <a:pt x="1955" y="978"/>
                  </a:lnTo>
                  <a:lnTo>
                    <a:pt x="1950" y="976"/>
                  </a:lnTo>
                  <a:lnTo>
                    <a:pt x="1946" y="974"/>
                  </a:lnTo>
                  <a:lnTo>
                    <a:pt x="1943" y="971"/>
                  </a:lnTo>
                  <a:lnTo>
                    <a:pt x="1941" y="967"/>
                  </a:lnTo>
                  <a:lnTo>
                    <a:pt x="1938" y="967"/>
                  </a:lnTo>
                  <a:lnTo>
                    <a:pt x="1937" y="966"/>
                  </a:lnTo>
                  <a:lnTo>
                    <a:pt x="1935" y="963"/>
                  </a:lnTo>
                  <a:lnTo>
                    <a:pt x="1926" y="949"/>
                  </a:lnTo>
                  <a:lnTo>
                    <a:pt x="1921" y="933"/>
                  </a:lnTo>
                  <a:lnTo>
                    <a:pt x="1921" y="917"/>
                  </a:lnTo>
                  <a:lnTo>
                    <a:pt x="1924" y="903"/>
                  </a:lnTo>
                  <a:lnTo>
                    <a:pt x="1930" y="891"/>
                  </a:lnTo>
                  <a:lnTo>
                    <a:pt x="1934" y="886"/>
                  </a:lnTo>
                  <a:lnTo>
                    <a:pt x="1943" y="877"/>
                  </a:lnTo>
                  <a:lnTo>
                    <a:pt x="1948" y="873"/>
                  </a:lnTo>
                  <a:lnTo>
                    <a:pt x="1959" y="868"/>
                  </a:lnTo>
                  <a:lnTo>
                    <a:pt x="1963" y="866"/>
                  </a:lnTo>
                  <a:lnTo>
                    <a:pt x="1973" y="865"/>
                  </a:lnTo>
                  <a:lnTo>
                    <a:pt x="1982" y="864"/>
                  </a:lnTo>
                  <a:lnTo>
                    <a:pt x="1992" y="864"/>
                  </a:lnTo>
                  <a:lnTo>
                    <a:pt x="1997" y="865"/>
                  </a:lnTo>
                  <a:lnTo>
                    <a:pt x="1998" y="865"/>
                  </a:lnTo>
                  <a:lnTo>
                    <a:pt x="1998" y="866"/>
                  </a:lnTo>
                  <a:lnTo>
                    <a:pt x="1999" y="866"/>
                  </a:lnTo>
                  <a:lnTo>
                    <a:pt x="2009" y="869"/>
                  </a:lnTo>
                  <a:lnTo>
                    <a:pt x="2018" y="876"/>
                  </a:lnTo>
                  <a:lnTo>
                    <a:pt x="2028" y="886"/>
                  </a:lnTo>
                  <a:lnTo>
                    <a:pt x="2034" y="894"/>
                  </a:lnTo>
                  <a:lnTo>
                    <a:pt x="2035" y="897"/>
                  </a:lnTo>
                  <a:lnTo>
                    <a:pt x="2035" y="898"/>
                  </a:lnTo>
                  <a:lnTo>
                    <a:pt x="2036" y="899"/>
                  </a:lnTo>
                  <a:lnTo>
                    <a:pt x="2040" y="914"/>
                  </a:lnTo>
                  <a:lnTo>
                    <a:pt x="2040" y="928"/>
                  </a:lnTo>
                  <a:lnTo>
                    <a:pt x="2192" y="983"/>
                  </a:lnTo>
                  <a:lnTo>
                    <a:pt x="2195" y="979"/>
                  </a:lnTo>
                  <a:lnTo>
                    <a:pt x="2198" y="975"/>
                  </a:lnTo>
                  <a:lnTo>
                    <a:pt x="2201" y="971"/>
                  </a:lnTo>
                  <a:lnTo>
                    <a:pt x="2204" y="969"/>
                  </a:lnTo>
                  <a:lnTo>
                    <a:pt x="2214" y="961"/>
                  </a:lnTo>
                  <a:lnTo>
                    <a:pt x="2226" y="957"/>
                  </a:lnTo>
                  <a:lnTo>
                    <a:pt x="2231" y="955"/>
                  </a:lnTo>
                  <a:lnTo>
                    <a:pt x="2235" y="954"/>
                  </a:lnTo>
                  <a:lnTo>
                    <a:pt x="2252" y="954"/>
                  </a:lnTo>
                  <a:lnTo>
                    <a:pt x="2260" y="955"/>
                  </a:lnTo>
                  <a:lnTo>
                    <a:pt x="2324" y="842"/>
                  </a:lnTo>
                  <a:lnTo>
                    <a:pt x="2312" y="830"/>
                  </a:lnTo>
                  <a:lnTo>
                    <a:pt x="2305" y="815"/>
                  </a:lnTo>
                  <a:lnTo>
                    <a:pt x="2303" y="813"/>
                  </a:lnTo>
                  <a:lnTo>
                    <a:pt x="2301" y="810"/>
                  </a:lnTo>
                  <a:lnTo>
                    <a:pt x="2298" y="800"/>
                  </a:lnTo>
                  <a:lnTo>
                    <a:pt x="2294" y="788"/>
                  </a:lnTo>
                  <a:lnTo>
                    <a:pt x="2293" y="775"/>
                  </a:lnTo>
                  <a:lnTo>
                    <a:pt x="2294" y="764"/>
                  </a:lnTo>
                  <a:lnTo>
                    <a:pt x="2295" y="764"/>
                  </a:lnTo>
                  <a:lnTo>
                    <a:pt x="2298" y="751"/>
                  </a:lnTo>
                  <a:lnTo>
                    <a:pt x="2303" y="741"/>
                  </a:lnTo>
                  <a:lnTo>
                    <a:pt x="2303" y="738"/>
                  </a:lnTo>
                  <a:lnTo>
                    <a:pt x="2305" y="734"/>
                  </a:lnTo>
                  <a:lnTo>
                    <a:pt x="2307" y="732"/>
                  </a:lnTo>
                  <a:lnTo>
                    <a:pt x="2319" y="717"/>
                  </a:lnTo>
                  <a:lnTo>
                    <a:pt x="2333" y="707"/>
                  </a:lnTo>
                  <a:lnTo>
                    <a:pt x="2349" y="699"/>
                  </a:lnTo>
                  <a:lnTo>
                    <a:pt x="2367" y="695"/>
                  </a:lnTo>
                  <a:lnTo>
                    <a:pt x="2379" y="695"/>
                  </a:lnTo>
                  <a:lnTo>
                    <a:pt x="2386" y="470"/>
                  </a:lnTo>
                  <a:lnTo>
                    <a:pt x="2380" y="470"/>
                  </a:lnTo>
                  <a:lnTo>
                    <a:pt x="2374" y="468"/>
                  </a:lnTo>
                  <a:lnTo>
                    <a:pt x="2373" y="468"/>
                  </a:lnTo>
                  <a:lnTo>
                    <a:pt x="2371" y="467"/>
                  </a:lnTo>
                  <a:lnTo>
                    <a:pt x="2370" y="467"/>
                  </a:lnTo>
                  <a:lnTo>
                    <a:pt x="2350" y="462"/>
                  </a:lnTo>
                  <a:lnTo>
                    <a:pt x="2331" y="451"/>
                  </a:lnTo>
                  <a:lnTo>
                    <a:pt x="2312" y="440"/>
                  </a:lnTo>
                  <a:lnTo>
                    <a:pt x="2297" y="426"/>
                  </a:lnTo>
                  <a:lnTo>
                    <a:pt x="2282" y="408"/>
                  </a:lnTo>
                  <a:lnTo>
                    <a:pt x="2272" y="390"/>
                  </a:lnTo>
                  <a:lnTo>
                    <a:pt x="2270" y="387"/>
                  </a:lnTo>
                  <a:lnTo>
                    <a:pt x="2269" y="386"/>
                  </a:lnTo>
                  <a:lnTo>
                    <a:pt x="2260" y="370"/>
                  </a:lnTo>
                  <a:lnTo>
                    <a:pt x="2255" y="350"/>
                  </a:lnTo>
                  <a:lnTo>
                    <a:pt x="2251" y="332"/>
                  </a:lnTo>
                  <a:lnTo>
                    <a:pt x="2251" y="312"/>
                  </a:lnTo>
                  <a:lnTo>
                    <a:pt x="1904" y="252"/>
                  </a:lnTo>
                  <a:lnTo>
                    <a:pt x="1903" y="256"/>
                  </a:lnTo>
                  <a:lnTo>
                    <a:pt x="1900" y="261"/>
                  </a:lnTo>
                  <a:lnTo>
                    <a:pt x="1893" y="276"/>
                  </a:lnTo>
                  <a:lnTo>
                    <a:pt x="1886" y="288"/>
                  </a:lnTo>
                  <a:lnTo>
                    <a:pt x="1871" y="305"/>
                  </a:lnTo>
                  <a:lnTo>
                    <a:pt x="1855" y="318"/>
                  </a:lnTo>
                  <a:lnTo>
                    <a:pt x="1836" y="327"/>
                  </a:lnTo>
                  <a:lnTo>
                    <a:pt x="1834" y="328"/>
                  </a:lnTo>
                  <a:lnTo>
                    <a:pt x="1832" y="328"/>
                  </a:lnTo>
                  <a:lnTo>
                    <a:pt x="1831" y="330"/>
                  </a:lnTo>
                  <a:lnTo>
                    <a:pt x="1815" y="333"/>
                  </a:lnTo>
                  <a:lnTo>
                    <a:pt x="1797" y="335"/>
                  </a:lnTo>
                  <a:lnTo>
                    <a:pt x="1774" y="332"/>
                  </a:lnTo>
                  <a:lnTo>
                    <a:pt x="1759" y="328"/>
                  </a:lnTo>
                  <a:lnTo>
                    <a:pt x="1743" y="320"/>
                  </a:lnTo>
                  <a:lnTo>
                    <a:pt x="1742" y="320"/>
                  </a:lnTo>
                  <a:lnTo>
                    <a:pt x="1725" y="309"/>
                  </a:lnTo>
                  <a:lnTo>
                    <a:pt x="1709" y="293"/>
                  </a:lnTo>
                  <a:lnTo>
                    <a:pt x="1697" y="276"/>
                  </a:lnTo>
                  <a:lnTo>
                    <a:pt x="1689" y="254"/>
                  </a:lnTo>
                  <a:lnTo>
                    <a:pt x="1685" y="233"/>
                  </a:lnTo>
                  <a:lnTo>
                    <a:pt x="1685" y="208"/>
                  </a:lnTo>
                  <a:lnTo>
                    <a:pt x="1687" y="204"/>
                  </a:lnTo>
                  <a:lnTo>
                    <a:pt x="1688" y="201"/>
                  </a:lnTo>
                  <a:lnTo>
                    <a:pt x="1688" y="200"/>
                  </a:lnTo>
                  <a:lnTo>
                    <a:pt x="1632" y="179"/>
                  </a:lnTo>
                  <a:lnTo>
                    <a:pt x="1632" y="180"/>
                  </a:lnTo>
                  <a:lnTo>
                    <a:pt x="1630" y="180"/>
                  </a:lnTo>
                  <a:lnTo>
                    <a:pt x="1630" y="182"/>
                  </a:lnTo>
                  <a:lnTo>
                    <a:pt x="1618" y="192"/>
                  </a:lnTo>
                  <a:lnTo>
                    <a:pt x="1603" y="200"/>
                  </a:lnTo>
                  <a:lnTo>
                    <a:pt x="1590" y="202"/>
                  </a:lnTo>
                  <a:lnTo>
                    <a:pt x="1567" y="379"/>
                  </a:lnTo>
                  <a:lnTo>
                    <a:pt x="1571" y="381"/>
                  </a:lnTo>
                  <a:lnTo>
                    <a:pt x="1575" y="381"/>
                  </a:lnTo>
                  <a:lnTo>
                    <a:pt x="1578" y="382"/>
                  </a:lnTo>
                  <a:lnTo>
                    <a:pt x="1580" y="382"/>
                  </a:lnTo>
                  <a:lnTo>
                    <a:pt x="1595" y="388"/>
                  </a:lnTo>
                  <a:lnTo>
                    <a:pt x="1608" y="396"/>
                  </a:lnTo>
                  <a:lnTo>
                    <a:pt x="1620" y="408"/>
                  </a:lnTo>
                  <a:lnTo>
                    <a:pt x="1621" y="408"/>
                  </a:lnTo>
                  <a:lnTo>
                    <a:pt x="1621" y="409"/>
                  </a:lnTo>
                  <a:lnTo>
                    <a:pt x="1629" y="421"/>
                  </a:lnTo>
                  <a:lnTo>
                    <a:pt x="1635" y="436"/>
                  </a:lnTo>
                  <a:lnTo>
                    <a:pt x="1638" y="450"/>
                  </a:lnTo>
                  <a:lnTo>
                    <a:pt x="1639" y="455"/>
                  </a:lnTo>
                  <a:lnTo>
                    <a:pt x="1639" y="462"/>
                  </a:lnTo>
                  <a:lnTo>
                    <a:pt x="1756" y="476"/>
                  </a:lnTo>
                  <a:lnTo>
                    <a:pt x="1760" y="468"/>
                  </a:lnTo>
                  <a:lnTo>
                    <a:pt x="1765" y="459"/>
                  </a:lnTo>
                  <a:lnTo>
                    <a:pt x="1772" y="450"/>
                  </a:lnTo>
                  <a:lnTo>
                    <a:pt x="1789" y="434"/>
                  </a:lnTo>
                  <a:lnTo>
                    <a:pt x="1811" y="424"/>
                  </a:lnTo>
                  <a:lnTo>
                    <a:pt x="1812" y="424"/>
                  </a:lnTo>
                  <a:lnTo>
                    <a:pt x="1825" y="421"/>
                  </a:lnTo>
                  <a:lnTo>
                    <a:pt x="1832" y="421"/>
                  </a:lnTo>
                  <a:lnTo>
                    <a:pt x="1845" y="422"/>
                  </a:lnTo>
                  <a:lnTo>
                    <a:pt x="1857" y="424"/>
                  </a:lnTo>
                  <a:lnTo>
                    <a:pt x="1865" y="426"/>
                  </a:lnTo>
                  <a:lnTo>
                    <a:pt x="1871" y="429"/>
                  </a:lnTo>
                  <a:lnTo>
                    <a:pt x="1876" y="433"/>
                  </a:lnTo>
                  <a:lnTo>
                    <a:pt x="1878" y="434"/>
                  </a:lnTo>
                  <a:lnTo>
                    <a:pt x="1879" y="434"/>
                  </a:lnTo>
                  <a:lnTo>
                    <a:pt x="1892" y="443"/>
                  </a:lnTo>
                  <a:lnTo>
                    <a:pt x="1901" y="457"/>
                  </a:lnTo>
                  <a:lnTo>
                    <a:pt x="1909" y="470"/>
                  </a:lnTo>
                  <a:lnTo>
                    <a:pt x="1914" y="487"/>
                  </a:lnTo>
                  <a:lnTo>
                    <a:pt x="1916" y="502"/>
                  </a:lnTo>
                  <a:lnTo>
                    <a:pt x="1914" y="518"/>
                  </a:lnTo>
                  <a:lnTo>
                    <a:pt x="1914" y="521"/>
                  </a:lnTo>
                  <a:lnTo>
                    <a:pt x="1913" y="522"/>
                  </a:lnTo>
                  <a:lnTo>
                    <a:pt x="1912" y="525"/>
                  </a:lnTo>
                  <a:lnTo>
                    <a:pt x="1909" y="538"/>
                  </a:lnTo>
                  <a:lnTo>
                    <a:pt x="1901" y="551"/>
                  </a:lnTo>
                  <a:lnTo>
                    <a:pt x="1891" y="561"/>
                  </a:lnTo>
                  <a:lnTo>
                    <a:pt x="1889" y="564"/>
                  </a:lnTo>
                  <a:lnTo>
                    <a:pt x="1887" y="567"/>
                  </a:lnTo>
                  <a:lnTo>
                    <a:pt x="1879" y="572"/>
                  </a:lnTo>
                  <a:lnTo>
                    <a:pt x="1867" y="578"/>
                  </a:lnTo>
                  <a:lnTo>
                    <a:pt x="1855" y="584"/>
                  </a:lnTo>
                  <a:lnTo>
                    <a:pt x="1846" y="585"/>
                  </a:lnTo>
                  <a:lnTo>
                    <a:pt x="1845" y="585"/>
                  </a:lnTo>
                  <a:lnTo>
                    <a:pt x="1841" y="586"/>
                  </a:lnTo>
                  <a:lnTo>
                    <a:pt x="1834" y="586"/>
                  </a:lnTo>
                  <a:lnTo>
                    <a:pt x="1827" y="585"/>
                  </a:lnTo>
                  <a:lnTo>
                    <a:pt x="1820" y="584"/>
                  </a:lnTo>
                  <a:lnTo>
                    <a:pt x="1814" y="584"/>
                  </a:lnTo>
                  <a:lnTo>
                    <a:pt x="1810" y="582"/>
                  </a:lnTo>
                  <a:lnTo>
                    <a:pt x="1789" y="572"/>
                  </a:lnTo>
                  <a:lnTo>
                    <a:pt x="1772" y="557"/>
                  </a:lnTo>
                  <a:lnTo>
                    <a:pt x="1759" y="538"/>
                  </a:lnTo>
                  <a:lnTo>
                    <a:pt x="1759" y="535"/>
                  </a:lnTo>
                  <a:lnTo>
                    <a:pt x="1753" y="521"/>
                  </a:lnTo>
                  <a:lnTo>
                    <a:pt x="1752" y="506"/>
                  </a:lnTo>
                  <a:lnTo>
                    <a:pt x="1634" y="491"/>
                  </a:lnTo>
                  <a:lnTo>
                    <a:pt x="1626" y="505"/>
                  </a:lnTo>
                  <a:lnTo>
                    <a:pt x="1617" y="517"/>
                  </a:lnTo>
                  <a:lnTo>
                    <a:pt x="1604" y="527"/>
                  </a:lnTo>
                  <a:lnTo>
                    <a:pt x="1591" y="535"/>
                  </a:lnTo>
                  <a:lnTo>
                    <a:pt x="1574" y="540"/>
                  </a:lnTo>
                  <a:lnTo>
                    <a:pt x="1567" y="540"/>
                  </a:lnTo>
                  <a:lnTo>
                    <a:pt x="1560" y="543"/>
                  </a:lnTo>
                  <a:lnTo>
                    <a:pt x="1554" y="543"/>
                  </a:lnTo>
                  <a:lnTo>
                    <a:pt x="1540" y="542"/>
                  </a:lnTo>
                  <a:lnTo>
                    <a:pt x="1526" y="536"/>
                  </a:lnTo>
                  <a:lnTo>
                    <a:pt x="1524" y="535"/>
                  </a:lnTo>
                  <a:lnTo>
                    <a:pt x="1522" y="535"/>
                  </a:lnTo>
                  <a:lnTo>
                    <a:pt x="1520" y="534"/>
                  </a:lnTo>
                  <a:lnTo>
                    <a:pt x="1511" y="529"/>
                  </a:lnTo>
                  <a:lnTo>
                    <a:pt x="1501" y="521"/>
                  </a:lnTo>
                  <a:lnTo>
                    <a:pt x="1491" y="512"/>
                  </a:lnTo>
                  <a:lnTo>
                    <a:pt x="1486" y="504"/>
                  </a:lnTo>
                  <a:lnTo>
                    <a:pt x="1486" y="502"/>
                  </a:lnTo>
                  <a:lnTo>
                    <a:pt x="1480" y="491"/>
                  </a:lnTo>
                  <a:lnTo>
                    <a:pt x="1477" y="480"/>
                  </a:lnTo>
                  <a:lnTo>
                    <a:pt x="1476" y="477"/>
                  </a:lnTo>
                  <a:lnTo>
                    <a:pt x="1476" y="476"/>
                  </a:lnTo>
                  <a:lnTo>
                    <a:pt x="1474" y="474"/>
                  </a:lnTo>
                  <a:lnTo>
                    <a:pt x="1474" y="447"/>
                  </a:lnTo>
                  <a:lnTo>
                    <a:pt x="1481" y="426"/>
                  </a:lnTo>
                  <a:lnTo>
                    <a:pt x="1494" y="408"/>
                  </a:lnTo>
                  <a:lnTo>
                    <a:pt x="1503" y="399"/>
                  </a:lnTo>
                  <a:lnTo>
                    <a:pt x="1514" y="391"/>
                  </a:lnTo>
                  <a:lnTo>
                    <a:pt x="1524" y="386"/>
                  </a:lnTo>
                  <a:lnTo>
                    <a:pt x="1528" y="383"/>
                  </a:lnTo>
                  <a:lnTo>
                    <a:pt x="1533" y="382"/>
                  </a:lnTo>
                  <a:lnTo>
                    <a:pt x="1537" y="381"/>
                  </a:lnTo>
                  <a:lnTo>
                    <a:pt x="1560" y="196"/>
                  </a:lnTo>
                  <a:lnTo>
                    <a:pt x="1554" y="193"/>
                  </a:lnTo>
                  <a:lnTo>
                    <a:pt x="1549" y="189"/>
                  </a:lnTo>
                  <a:lnTo>
                    <a:pt x="1544" y="184"/>
                  </a:lnTo>
                  <a:lnTo>
                    <a:pt x="1540" y="179"/>
                  </a:lnTo>
                  <a:lnTo>
                    <a:pt x="1537" y="178"/>
                  </a:lnTo>
                  <a:lnTo>
                    <a:pt x="1536" y="176"/>
                  </a:lnTo>
                  <a:lnTo>
                    <a:pt x="1532" y="167"/>
                  </a:lnTo>
                  <a:lnTo>
                    <a:pt x="1528" y="155"/>
                  </a:lnTo>
                  <a:lnTo>
                    <a:pt x="1527" y="145"/>
                  </a:lnTo>
                  <a:lnTo>
                    <a:pt x="1527" y="136"/>
                  </a:lnTo>
                  <a:lnTo>
                    <a:pt x="1529" y="128"/>
                  </a:lnTo>
                  <a:lnTo>
                    <a:pt x="1529" y="123"/>
                  </a:lnTo>
                  <a:lnTo>
                    <a:pt x="1531" y="120"/>
                  </a:lnTo>
                  <a:lnTo>
                    <a:pt x="1540" y="106"/>
                  </a:lnTo>
                  <a:lnTo>
                    <a:pt x="1552" y="95"/>
                  </a:lnTo>
                  <a:lnTo>
                    <a:pt x="1566" y="89"/>
                  </a:lnTo>
                  <a:lnTo>
                    <a:pt x="1567" y="87"/>
                  </a:lnTo>
                  <a:lnTo>
                    <a:pt x="1573" y="86"/>
                  </a:lnTo>
                  <a:lnTo>
                    <a:pt x="1592" y="86"/>
                  </a:lnTo>
                  <a:lnTo>
                    <a:pt x="1604" y="89"/>
                  </a:lnTo>
                  <a:lnTo>
                    <a:pt x="1616" y="94"/>
                  </a:lnTo>
                  <a:lnTo>
                    <a:pt x="1621" y="98"/>
                  </a:lnTo>
                  <a:lnTo>
                    <a:pt x="1625" y="100"/>
                  </a:lnTo>
                  <a:lnTo>
                    <a:pt x="1628" y="104"/>
                  </a:lnTo>
                  <a:lnTo>
                    <a:pt x="1637" y="117"/>
                  </a:lnTo>
                  <a:lnTo>
                    <a:pt x="1643" y="133"/>
                  </a:lnTo>
                  <a:lnTo>
                    <a:pt x="1643" y="136"/>
                  </a:lnTo>
                  <a:lnTo>
                    <a:pt x="1645" y="140"/>
                  </a:lnTo>
                  <a:lnTo>
                    <a:pt x="1645" y="147"/>
                  </a:lnTo>
                  <a:lnTo>
                    <a:pt x="1643" y="151"/>
                  </a:lnTo>
                  <a:lnTo>
                    <a:pt x="1697" y="171"/>
                  </a:lnTo>
                  <a:lnTo>
                    <a:pt x="1704" y="159"/>
                  </a:lnTo>
                  <a:lnTo>
                    <a:pt x="1713" y="150"/>
                  </a:lnTo>
                  <a:lnTo>
                    <a:pt x="1718" y="142"/>
                  </a:lnTo>
                  <a:lnTo>
                    <a:pt x="1725" y="136"/>
                  </a:lnTo>
                  <a:lnTo>
                    <a:pt x="1745" y="123"/>
                  </a:lnTo>
                  <a:lnTo>
                    <a:pt x="1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"/>
            <p:cNvSpPr>
              <a:spLocks noEditPoints="1"/>
            </p:cNvSpPr>
            <p:nvPr/>
          </p:nvSpPr>
          <p:spPr bwMode="auto">
            <a:xfrm>
              <a:off x="3263901" y="1588"/>
              <a:ext cx="5267325" cy="2465388"/>
            </a:xfrm>
            <a:custGeom>
              <a:avLst/>
              <a:gdLst/>
              <a:ahLst/>
              <a:cxnLst>
                <a:cxn ang="0">
                  <a:pos x="1299" y="1471"/>
                </a:cxn>
                <a:cxn ang="0">
                  <a:pos x="1224" y="1551"/>
                </a:cxn>
                <a:cxn ang="0">
                  <a:pos x="2710" y="1133"/>
                </a:cxn>
                <a:cxn ang="0">
                  <a:pos x="2711" y="1256"/>
                </a:cxn>
                <a:cxn ang="0">
                  <a:pos x="2647" y="1364"/>
                </a:cxn>
                <a:cxn ang="0">
                  <a:pos x="2613" y="1405"/>
                </a:cxn>
                <a:cxn ang="0">
                  <a:pos x="2525" y="1255"/>
                </a:cxn>
                <a:cxn ang="0">
                  <a:pos x="2696" y="1134"/>
                </a:cxn>
                <a:cxn ang="0">
                  <a:pos x="967" y="1204"/>
                </a:cxn>
                <a:cxn ang="0">
                  <a:pos x="988" y="1409"/>
                </a:cxn>
                <a:cxn ang="0">
                  <a:pos x="852" y="1358"/>
                </a:cxn>
                <a:cxn ang="0">
                  <a:pos x="819" y="1251"/>
                </a:cxn>
                <a:cxn ang="0">
                  <a:pos x="908" y="1129"/>
                </a:cxn>
                <a:cxn ang="0">
                  <a:pos x="1060" y="904"/>
                </a:cxn>
                <a:cxn ang="0">
                  <a:pos x="1001" y="684"/>
                </a:cxn>
                <a:cxn ang="0">
                  <a:pos x="508" y="49"/>
                </a:cxn>
                <a:cxn ang="0">
                  <a:pos x="761" y="313"/>
                </a:cxn>
                <a:cxn ang="0">
                  <a:pos x="992" y="97"/>
                </a:cxn>
                <a:cxn ang="0">
                  <a:pos x="962" y="271"/>
                </a:cxn>
                <a:cxn ang="0">
                  <a:pos x="745" y="554"/>
                </a:cxn>
                <a:cxn ang="0">
                  <a:pos x="821" y="736"/>
                </a:cxn>
                <a:cxn ang="0">
                  <a:pos x="628" y="736"/>
                </a:cxn>
                <a:cxn ang="0">
                  <a:pos x="476" y="1065"/>
                </a:cxn>
                <a:cxn ang="0">
                  <a:pos x="493" y="1182"/>
                </a:cxn>
                <a:cxn ang="0">
                  <a:pos x="332" y="1437"/>
                </a:cxn>
                <a:cxn ang="0">
                  <a:pos x="21" y="1416"/>
                </a:cxn>
                <a:cxn ang="0">
                  <a:pos x="97" y="1275"/>
                </a:cxn>
                <a:cxn ang="0">
                  <a:pos x="336" y="1362"/>
                </a:cxn>
                <a:cxn ang="0">
                  <a:pos x="394" y="1120"/>
                </a:cxn>
                <a:cxn ang="0">
                  <a:pos x="366" y="880"/>
                </a:cxn>
                <a:cxn ang="0">
                  <a:pos x="165" y="825"/>
                </a:cxn>
                <a:cxn ang="0">
                  <a:pos x="173" y="668"/>
                </a:cxn>
                <a:cxn ang="0">
                  <a:pos x="378" y="820"/>
                </a:cxn>
                <a:cxn ang="0">
                  <a:pos x="616" y="624"/>
                </a:cxn>
                <a:cxn ang="0">
                  <a:pos x="711" y="468"/>
                </a:cxn>
                <a:cxn ang="0">
                  <a:pos x="685" y="339"/>
                </a:cxn>
                <a:cxn ang="0">
                  <a:pos x="362" y="296"/>
                </a:cxn>
                <a:cxn ang="0">
                  <a:pos x="263" y="510"/>
                </a:cxn>
                <a:cxn ang="0">
                  <a:pos x="162" y="332"/>
                </a:cxn>
                <a:cxn ang="0">
                  <a:pos x="391" y="163"/>
                </a:cxn>
                <a:cxn ang="0">
                  <a:pos x="2698" y="2"/>
                </a:cxn>
                <a:cxn ang="0">
                  <a:pos x="2829" y="102"/>
                </a:cxn>
                <a:cxn ang="0">
                  <a:pos x="2975" y="177"/>
                </a:cxn>
                <a:cxn ang="0">
                  <a:pos x="2878" y="423"/>
                </a:cxn>
                <a:cxn ang="0">
                  <a:pos x="3047" y="587"/>
                </a:cxn>
                <a:cxn ang="0">
                  <a:pos x="3222" y="656"/>
                </a:cxn>
                <a:cxn ang="0">
                  <a:pos x="3295" y="791"/>
                </a:cxn>
                <a:cxn ang="0">
                  <a:pos x="3162" y="774"/>
                </a:cxn>
                <a:cxn ang="0">
                  <a:pos x="3007" y="717"/>
                </a:cxn>
                <a:cxn ang="0">
                  <a:pos x="2884" y="1055"/>
                </a:cxn>
                <a:cxn ang="0">
                  <a:pos x="2793" y="958"/>
                </a:cxn>
                <a:cxn ang="0">
                  <a:pos x="2951" y="663"/>
                </a:cxn>
                <a:cxn ang="0">
                  <a:pos x="2777" y="679"/>
                </a:cxn>
                <a:cxn ang="0">
                  <a:pos x="2734" y="793"/>
                </a:cxn>
                <a:cxn ang="0">
                  <a:pos x="2757" y="601"/>
                </a:cxn>
                <a:cxn ang="0">
                  <a:pos x="2616" y="413"/>
                </a:cxn>
                <a:cxn ang="0">
                  <a:pos x="2508" y="349"/>
                </a:cxn>
                <a:cxn ang="0">
                  <a:pos x="2609" y="320"/>
                </a:cxn>
                <a:cxn ang="0">
                  <a:pos x="2778" y="393"/>
                </a:cxn>
                <a:cxn ang="0">
                  <a:pos x="2727" y="110"/>
                </a:cxn>
                <a:cxn ang="0">
                  <a:pos x="2628" y="44"/>
                </a:cxn>
              </a:cxnLst>
              <a:rect l="0" t="0" r="r" b="b"/>
              <a:pathLst>
                <a:path w="3318" h="1553">
                  <a:moveTo>
                    <a:pt x="1068" y="1440"/>
                  </a:moveTo>
                  <a:lnTo>
                    <a:pt x="1094" y="1440"/>
                  </a:lnTo>
                  <a:lnTo>
                    <a:pt x="1100" y="1450"/>
                  </a:lnTo>
                  <a:lnTo>
                    <a:pt x="1104" y="1460"/>
                  </a:lnTo>
                  <a:lnTo>
                    <a:pt x="1186" y="1470"/>
                  </a:lnTo>
                  <a:lnTo>
                    <a:pt x="1189" y="1464"/>
                  </a:lnTo>
                  <a:lnTo>
                    <a:pt x="1190" y="1460"/>
                  </a:lnTo>
                  <a:lnTo>
                    <a:pt x="1193" y="1455"/>
                  </a:lnTo>
                  <a:lnTo>
                    <a:pt x="1204" y="1443"/>
                  </a:lnTo>
                  <a:lnTo>
                    <a:pt x="1208" y="1442"/>
                  </a:lnTo>
                  <a:lnTo>
                    <a:pt x="1211" y="1440"/>
                  </a:lnTo>
                  <a:lnTo>
                    <a:pt x="1272" y="1440"/>
                  </a:lnTo>
                  <a:lnTo>
                    <a:pt x="1274" y="1441"/>
                  </a:lnTo>
                  <a:lnTo>
                    <a:pt x="1276" y="1442"/>
                  </a:lnTo>
                  <a:lnTo>
                    <a:pt x="1287" y="1451"/>
                  </a:lnTo>
                  <a:lnTo>
                    <a:pt x="1293" y="1460"/>
                  </a:lnTo>
                  <a:lnTo>
                    <a:pt x="1299" y="1471"/>
                  </a:lnTo>
                  <a:lnTo>
                    <a:pt x="1299" y="1476"/>
                  </a:lnTo>
                  <a:lnTo>
                    <a:pt x="1301" y="1485"/>
                  </a:lnTo>
                  <a:lnTo>
                    <a:pt x="1303" y="1496"/>
                  </a:lnTo>
                  <a:lnTo>
                    <a:pt x="1300" y="1508"/>
                  </a:lnTo>
                  <a:lnTo>
                    <a:pt x="1299" y="1509"/>
                  </a:lnTo>
                  <a:lnTo>
                    <a:pt x="1299" y="1512"/>
                  </a:lnTo>
                  <a:lnTo>
                    <a:pt x="1295" y="1521"/>
                  </a:lnTo>
                  <a:lnTo>
                    <a:pt x="1287" y="1532"/>
                  </a:lnTo>
                  <a:lnTo>
                    <a:pt x="1280" y="1539"/>
                  </a:lnTo>
                  <a:lnTo>
                    <a:pt x="1279" y="1539"/>
                  </a:lnTo>
                  <a:lnTo>
                    <a:pt x="1275" y="1543"/>
                  </a:lnTo>
                  <a:lnTo>
                    <a:pt x="1271" y="1546"/>
                  </a:lnTo>
                  <a:lnTo>
                    <a:pt x="1263" y="1548"/>
                  </a:lnTo>
                  <a:lnTo>
                    <a:pt x="1261" y="1550"/>
                  </a:lnTo>
                  <a:lnTo>
                    <a:pt x="1257" y="1551"/>
                  </a:lnTo>
                  <a:lnTo>
                    <a:pt x="1241" y="1553"/>
                  </a:lnTo>
                  <a:lnTo>
                    <a:pt x="1224" y="1551"/>
                  </a:lnTo>
                  <a:lnTo>
                    <a:pt x="1208" y="1543"/>
                  </a:lnTo>
                  <a:lnTo>
                    <a:pt x="1207" y="1542"/>
                  </a:lnTo>
                  <a:lnTo>
                    <a:pt x="1202" y="1538"/>
                  </a:lnTo>
                  <a:lnTo>
                    <a:pt x="1197" y="1532"/>
                  </a:lnTo>
                  <a:lnTo>
                    <a:pt x="1193" y="1527"/>
                  </a:lnTo>
                  <a:lnTo>
                    <a:pt x="1190" y="1523"/>
                  </a:lnTo>
                  <a:lnTo>
                    <a:pt x="1185" y="1512"/>
                  </a:lnTo>
                  <a:lnTo>
                    <a:pt x="1182" y="1500"/>
                  </a:lnTo>
                  <a:lnTo>
                    <a:pt x="1105" y="1491"/>
                  </a:lnTo>
                  <a:lnTo>
                    <a:pt x="1102" y="1505"/>
                  </a:lnTo>
                  <a:lnTo>
                    <a:pt x="1096" y="1521"/>
                  </a:lnTo>
                  <a:lnTo>
                    <a:pt x="1087" y="1532"/>
                  </a:lnTo>
                  <a:lnTo>
                    <a:pt x="1075" y="1544"/>
                  </a:lnTo>
                  <a:lnTo>
                    <a:pt x="1068" y="1550"/>
                  </a:lnTo>
                  <a:lnTo>
                    <a:pt x="1068" y="1440"/>
                  </a:lnTo>
                  <a:close/>
                  <a:moveTo>
                    <a:pt x="2701" y="1133"/>
                  </a:moveTo>
                  <a:lnTo>
                    <a:pt x="2710" y="1133"/>
                  </a:lnTo>
                  <a:lnTo>
                    <a:pt x="2727" y="1136"/>
                  </a:lnTo>
                  <a:lnTo>
                    <a:pt x="2743" y="1144"/>
                  </a:lnTo>
                  <a:lnTo>
                    <a:pt x="2748" y="1147"/>
                  </a:lnTo>
                  <a:lnTo>
                    <a:pt x="2755" y="1153"/>
                  </a:lnTo>
                  <a:lnTo>
                    <a:pt x="2762" y="1163"/>
                  </a:lnTo>
                  <a:lnTo>
                    <a:pt x="2768" y="1175"/>
                  </a:lnTo>
                  <a:lnTo>
                    <a:pt x="2770" y="1188"/>
                  </a:lnTo>
                  <a:lnTo>
                    <a:pt x="2770" y="1205"/>
                  </a:lnTo>
                  <a:lnTo>
                    <a:pt x="2765" y="1222"/>
                  </a:lnTo>
                  <a:lnTo>
                    <a:pt x="2756" y="1237"/>
                  </a:lnTo>
                  <a:lnTo>
                    <a:pt x="2755" y="1237"/>
                  </a:lnTo>
                  <a:lnTo>
                    <a:pt x="2755" y="1238"/>
                  </a:lnTo>
                  <a:lnTo>
                    <a:pt x="2741" y="1247"/>
                  </a:lnTo>
                  <a:lnTo>
                    <a:pt x="2726" y="1254"/>
                  </a:lnTo>
                  <a:lnTo>
                    <a:pt x="2721" y="1255"/>
                  </a:lnTo>
                  <a:lnTo>
                    <a:pt x="2714" y="1256"/>
                  </a:lnTo>
                  <a:lnTo>
                    <a:pt x="2711" y="1256"/>
                  </a:lnTo>
                  <a:lnTo>
                    <a:pt x="2709" y="1255"/>
                  </a:lnTo>
                  <a:lnTo>
                    <a:pt x="2707" y="1255"/>
                  </a:lnTo>
                  <a:lnTo>
                    <a:pt x="2690" y="1252"/>
                  </a:lnTo>
                  <a:lnTo>
                    <a:pt x="2672" y="1243"/>
                  </a:lnTo>
                  <a:lnTo>
                    <a:pt x="2668" y="1239"/>
                  </a:lnTo>
                  <a:lnTo>
                    <a:pt x="2591" y="1295"/>
                  </a:lnTo>
                  <a:lnTo>
                    <a:pt x="2594" y="1301"/>
                  </a:lnTo>
                  <a:lnTo>
                    <a:pt x="2596" y="1307"/>
                  </a:lnTo>
                  <a:lnTo>
                    <a:pt x="2597" y="1312"/>
                  </a:lnTo>
                  <a:lnTo>
                    <a:pt x="2600" y="1320"/>
                  </a:lnTo>
                  <a:lnTo>
                    <a:pt x="2601" y="1332"/>
                  </a:lnTo>
                  <a:lnTo>
                    <a:pt x="2601" y="1347"/>
                  </a:lnTo>
                  <a:lnTo>
                    <a:pt x="2599" y="1360"/>
                  </a:lnTo>
                  <a:lnTo>
                    <a:pt x="2630" y="1375"/>
                  </a:lnTo>
                  <a:lnTo>
                    <a:pt x="2634" y="1371"/>
                  </a:lnTo>
                  <a:lnTo>
                    <a:pt x="2645" y="1366"/>
                  </a:lnTo>
                  <a:lnTo>
                    <a:pt x="2647" y="1364"/>
                  </a:lnTo>
                  <a:lnTo>
                    <a:pt x="2648" y="1364"/>
                  </a:lnTo>
                  <a:lnTo>
                    <a:pt x="2651" y="1362"/>
                  </a:lnTo>
                  <a:lnTo>
                    <a:pt x="2663" y="1358"/>
                  </a:lnTo>
                  <a:lnTo>
                    <a:pt x="2673" y="1357"/>
                  </a:lnTo>
                  <a:lnTo>
                    <a:pt x="2688" y="1358"/>
                  </a:lnTo>
                  <a:lnTo>
                    <a:pt x="2702" y="1365"/>
                  </a:lnTo>
                  <a:lnTo>
                    <a:pt x="2713" y="1373"/>
                  </a:lnTo>
                  <a:lnTo>
                    <a:pt x="2722" y="1382"/>
                  </a:lnTo>
                  <a:lnTo>
                    <a:pt x="2728" y="1392"/>
                  </a:lnTo>
                  <a:lnTo>
                    <a:pt x="2732" y="1405"/>
                  </a:lnTo>
                  <a:lnTo>
                    <a:pt x="2734" y="1411"/>
                  </a:lnTo>
                  <a:lnTo>
                    <a:pt x="2734" y="1421"/>
                  </a:lnTo>
                  <a:lnTo>
                    <a:pt x="2731" y="1440"/>
                  </a:lnTo>
                  <a:lnTo>
                    <a:pt x="2616" y="1440"/>
                  </a:lnTo>
                  <a:lnTo>
                    <a:pt x="2612" y="1425"/>
                  </a:lnTo>
                  <a:lnTo>
                    <a:pt x="2613" y="1411"/>
                  </a:lnTo>
                  <a:lnTo>
                    <a:pt x="2613" y="1405"/>
                  </a:lnTo>
                  <a:lnTo>
                    <a:pt x="2614" y="1404"/>
                  </a:lnTo>
                  <a:lnTo>
                    <a:pt x="2614" y="1402"/>
                  </a:lnTo>
                  <a:lnTo>
                    <a:pt x="2586" y="1386"/>
                  </a:lnTo>
                  <a:lnTo>
                    <a:pt x="2584" y="1387"/>
                  </a:lnTo>
                  <a:lnTo>
                    <a:pt x="2583" y="1390"/>
                  </a:lnTo>
                  <a:lnTo>
                    <a:pt x="2578" y="1395"/>
                  </a:lnTo>
                  <a:lnTo>
                    <a:pt x="2561" y="1409"/>
                  </a:lnTo>
                  <a:lnTo>
                    <a:pt x="2541" y="1417"/>
                  </a:lnTo>
                  <a:lnTo>
                    <a:pt x="2519" y="1420"/>
                  </a:lnTo>
                  <a:lnTo>
                    <a:pt x="2516" y="1420"/>
                  </a:lnTo>
                  <a:lnTo>
                    <a:pt x="2506" y="1419"/>
                  </a:lnTo>
                  <a:lnTo>
                    <a:pt x="2495" y="1416"/>
                  </a:lnTo>
                  <a:lnTo>
                    <a:pt x="2495" y="1257"/>
                  </a:lnTo>
                  <a:lnTo>
                    <a:pt x="2507" y="1255"/>
                  </a:lnTo>
                  <a:lnTo>
                    <a:pt x="2518" y="1254"/>
                  </a:lnTo>
                  <a:lnTo>
                    <a:pt x="2521" y="1254"/>
                  </a:lnTo>
                  <a:lnTo>
                    <a:pt x="2525" y="1255"/>
                  </a:lnTo>
                  <a:lnTo>
                    <a:pt x="2542" y="1257"/>
                  </a:lnTo>
                  <a:lnTo>
                    <a:pt x="2557" y="1263"/>
                  </a:lnTo>
                  <a:lnTo>
                    <a:pt x="2570" y="1272"/>
                  </a:lnTo>
                  <a:lnTo>
                    <a:pt x="2571" y="1273"/>
                  </a:lnTo>
                  <a:lnTo>
                    <a:pt x="2652" y="1213"/>
                  </a:lnTo>
                  <a:lnTo>
                    <a:pt x="2652" y="1210"/>
                  </a:lnTo>
                  <a:lnTo>
                    <a:pt x="2650" y="1201"/>
                  </a:lnTo>
                  <a:lnTo>
                    <a:pt x="2650" y="1189"/>
                  </a:lnTo>
                  <a:lnTo>
                    <a:pt x="2651" y="1179"/>
                  </a:lnTo>
                  <a:lnTo>
                    <a:pt x="2652" y="1176"/>
                  </a:lnTo>
                  <a:lnTo>
                    <a:pt x="2652" y="1174"/>
                  </a:lnTo>
                  <a:lnTo>
                    <a:pt x="2655" y="1167"/>
                  </a:lnTo>
                  <a:lnTo>
                    <a:pt x="2666" y="1151"/>
                  </a:lnTo>
                  <a:lnTo>
                    <a:pt x="2672" y="1146"/>
                  </a:lnTo>
                  <a:lnTo>
                    <a:pt x="2680" y="1141"/>
                  </a:lnTo>
                  <a:lnTo>
                    <a:pt x="2688" y="1138"/>
                  </a:lnTo>
                  <a:lnTo>
                    <a:pt x="2696" y="1134"/>
                  </a:lnTo>
                  <a:lnTo>
                    <a:pt x="2701" y="1133"/>
                  </a:lnTo>
                  <a:close/>
                  <a:moveTo>
                    <a:pt x="960" y="1086"/>
                  </a:moveTo>
                  <a:lnTo>
                    <a:pt x="963" y="1086"/>
                  </a:lnTo>
                  <a:lnTo>
                    <a:pt x="979" y="1089"/>
                  </a:lnTo>
                  <a:lnTo>
                    <a:pt x="994" y="1094"/>
                  </a:lnTo>
                  <a:lnTo>
                    <a:pt x="1005" y="1104"/>
                  </a:lnTo>
                  <a:lnTo>
                    <a:pt x="1015" y="1115"/>
                  </a:lnTo>
                  <a:lnTo>
                    <a:pt x="1020" y="1127"/>
                  </a:lnTo>
                  <a:lnTo>
                    <a:pt x="1022" y="1138"/>
                  </a:lnTo>
                  <a:lnTo>
                    <a:pt x="1022" y="1151"/>
                  </a:lnTo>
                  <a:lnTo>
                    <a:pt x="1018" y="1167"/>
                  </a:lnTo>
                  <a:lnTo>
                    <a:pt x="1011" y="1182"/>
                  </a:lnTo>
                  <a:lnTo>
                    <a:pt x="999" y="1193"/>
                  </a:lnTo>
                  <a:lnTo>
                    <a:pt x="997" y="1193"/>
                  </a:lnTo>
                  <a:lnTo>
                    <a:pt x="996" y="1195"/>
                  </a:lnTo>
                  <a:lnTo>
                    <a:pt x="982" y="1201"/>
                  </a:lnTo>
                  <a:lnTo>
                    <a:pt x="967" y="1204"/>
                  </a:lnTo>
                  <a:lnTo>
                    <a:pt x="957" y="1204"/>
                  </a:lnTo>
                  <a:lnTo>
                    <a:pt x="952" y="1202"/>
                  </a:lnTo>
                  <a:lnTo>
                    <a:pt x="950" y="1202"/>
                  </a:lnTo>
                  <a:lnTo>
                    <a:pt x="945" y="1200"/>
                  </a:lnTo>
                  <a:lnTo>
                    <a:pt x="940" y="1199"/>
                  </a:lnTo>
                  <a:lnTo>
                    <a:pt x="894" y="1260"/>
                  </a:lnTo>
                  <a:lnTo>
                    <a:pt x="903" y="1271"/>
                  </a:lnTo>
                  <a:lnTo>
                    <a:pt x="908" y="1285"/>
                  </a:lnTo>
                  <a:lnTo>
                    <a:pt x="908" y="1286"/>
                  </a:lnTo>
                  <a:lnTo>
                    <a:pt x="910" y="1289"/>
                  </a:lnTo>
                  <a:lnTo>
                    <a:pt x="911" y="1299"/>
                  </a:lnTo>
                  <a:lnTo>
                    <a:pt x="910" y="1311"/>
                  </a:lnTo>
                  <a:lnTo>
                    <a:pt x="907" y="1322"/>
                  </a:lnTo>
                  <a:lnTo>
                    <a:pt x="906" y="1322"/>
                  </a:lnTo>
                  <a:lnTo>
                    <a:pt x="906" y="1324"/>
                  </a:lnTo>
                  <a:lnTo>
                    <a:pt x="987" y="1411"/>
                  </a:lnTo>
                  <a:lnTo>
                    <a:pt x="988" y="1409"/>
                  </a:lnTo>
                  <a:lnTo>
                    <a:pt x="991" y="1409"/>
                  </a:lnTo>
                  <a:lnTo>
                    <a:pt x="1005" y="1403"/>
                  </a:lnTo>
                  <a:lnTo>
                    <a:pt x="1021" y="1400"/>
                  </a:lnTo>
                  <a:lnTo>
                    <a:pt x="1022" y="1402"/>
                  </a:lnTo>
                  <a:lnTo>
                    <a:pt x="1039" y="1402"/>
                  </a:lnTo>
                  <a:lnTo>
                    <a:pt x="1045" y="1403"/>
                  </a:lnTo>
                  <a:lnTo>
                    <a:pt x="1056" y="1407"/>
                  </a:lnTo>
                  <a:lnTo>
                    <a:pt x="1068" y="1412"/>
                  </a:lnTo>
                  <a:lnTo>
                    <a:pt x="1068" y="1440"/>
                  </a:lnTo>
                  <a:lnTo>
                    <a:pt x="957" y="1440"/>
                  </a:lnTo>
                  <a:lnTo>
                    <a:pt x="958" y="1437"/>
                  </a:lnTo>
                  <a:lnTo>
                    <a:pt x="962" y="1433"/>
                  </a:lnTo>
                  <a:lnTo>
                    <a:pt x="963" y="1430"/>
                  </a:lnTo>
                  <a:lnTo>
                    <a:pt x="965" y="1429"/>
                  </a:lnTo>
                  <a:lnTo>
                    <a:pt x="886" y="1347"/>
                  </a:lnTo>
                  <a:lnTo>
                    <a:pt x="870" y="1356"/>
                  </a:lnTo>
                  <a:lnTo>
                    <a:pt x="852" y="1358"/>
                  </a:lnTo>
                  <a:lnTo>
                    <a:pt x="848" y="1358"/>
                  </a:lnTo>
                  <a:lnTo>
                    <a:pt x="839" y="1357"/>
                  </a:lnTo>
                  <a:lnTo>
                    <a:pt x="830" y="1354"/>
                  </a:lnTo>
                  <a:lnTo>
                    <a:pt x="823" y="1350"/>
                  </a:lnTo>
                  <a:lnTo>
                    <a:pt x="818" y="1348"/>
                  </a:lnTo>
                  <a:lnTo>
                    <a:pt x="813" y="1344"/>
                  </a:lnTo>
                  <a:lnTo>
                    <a:pt x="805" y="1333"/>
                  </a:lnTo>
                  <a:lnTo>
                    <a:pt x="801" y="1330"/>
                  </a:lnTo>
                  <a:lnTo>
                    <a:pt x="798" y="1324"/>
                  </a:lnTo>
                  <a:lnTo>
                    <a:pt x="797" y="1320"/>
                  </a:lnTo>
                  <a:lnTo>
                    <a:pt x="793" y="1303"/>
                  </a:lnTo>
                  <a:lnTo>
                    <a:pt x="795" y="1286"/>
                  </a:lnTo>
                  <a:lnTo>
                    <a:pt x="795" y="1285"/>
                  </a:lnTo>
                  <a:lnTo>
                    <a:pt x="801" y="1271"/>
                  </a:lnTo>
                  <a:lnTo>
                    <a:pt x="810" y="1257"/>
                  </a:lnTo>
                  <a:lnTo>
                    <a:pt x="814" y="1254"/>
                  </a:lnTo>
                  <a:lnTo>
                    <a:pt x="819" y="1251"/>
                  </a:lnTo>
                  <a:lnTo>
                    <a:pt x="823" y="1248"/>
                  </a:lnTo>
                  <a:lnTo>
                    <a:pt x="826" y="1248"/>
                  </a:lnTo>
                  <a:lnTo>
                    <a:pt x="838" y="1242"/>
                  </a:lnTo>
                  <a:lnTo>
                    <a:pt x="852" y="1240"/>
                  </a:lnTo>
                  <a:lnTo>
                    <a:pt x="855" y="1240"/>
                  </a:lnTo>
                  <a:lnTo>
                    <a:pt x="859" y="1242"/>
                  </a:lnTo>
                  <a:lnTo>
                    <a:pt x="863" y="1242"/>
                  </a:lnTo>
                  <a:lnTo>
                    <a:pt x="865" y="1243"/>
                  </a:lnTo>
                  <a:lnTo>
                    <a:pt x="869" y="1244"/>
                  </a:lnTo>
                  <a:lnTo>
                    <a:pt x="916" y="1180"/>
                  </a:lnTo>
                  <a:lnTo>
                    <a:pt x="910" y="1167"/>
                  </a:lnTo>
                  <a:lnTo>
                    <a:pt x="907" y="1154"/>
                  </a:lnTo>
                  <a:lnTo>
                    <a:pt x="906" y="1153"/>
                  </a:lnTo>
                  <a:lnTo>
                    <a:pt x="906" y="1150"/>
                  </a:lnTo>
                  <a:lnTo>
                    <a:pt x="907" y="1149"/>
                  </a:lnTo>
                  <a:lnTo>
                    <a:pt x="906" y="1140"/>
                  </a:lnTo>
                  <a:lnTo>
                    <a:pt x="908" y="1129"/>
                  </a:lnTo>
                  <a:lnTo>
                    <a:pt x="912" y="1120"/>
                  </a:lnTo>
                  <a:lnTo>
                    <a:pt x="912" y="1119"/>
                  </a:lnTo>
                  <a:lnTo>
                    <a:pt x="914" y="1117"/>
                  </a:lnTo>
                  <a:lnTo>
                    <a:pt x="914" y="1115"/>
                  </a:lnTo>
                  <a:lnTo>
                    <a:pt x="920" y="1107"/>
                  </a:lnTo>
                  <a:lnTo>
                    <a:pt x="928" y="1098"/>
                  </a:lnTo>
                  <a:lnTo>
                    <a:pt x="937" y="1092"/>
                  </a:lnTo>
                  <a:lnTo>
                    <a:pt x="943" y="1090"/>
                  </a:lnTo>
                  <a:lnTo>
                    <a:pt x="949" y="1089"/>
                  </a:lnTo>
                  <a:lnTo>
                    <a:pt x="954" y="1089"/>
                  </a:lnTo>
                  <a:lnTo>
                    <a:pt x="956" y="1087"/>
                  </a:lnTo>
                  <a:lnTo>
                    <a:pt x="958" y="1087"/>
                  </a:lnTo>
                  <a:lnTo>
                    <a:pt x="960" y="1086"/>
                  </a:lnTo>
                  <a:close/>
                  <a:moveTo>
                    <a:pt x="1068" y="632"/>
                  </a:moveTo>
                  <a:lnTo>
                    <a:pt x="1068" y="908"/>
                  </a:lnTo>
                  <a:lnTo>
                    <a:pt x="1064" y="905"/>
                  </a:lnTo>
                  <a:lnTo>
                    <a:pt x="1060" y="904"/>
                  </a:lnTo>
                  <a:lnTo>
                    <a:pt x="1058" y="901"/>
                  </a:lnTo>
                  <a:lnTo>
                    <a:pt x="1050" y="899"/>
                  </a:lnTo>
                  <a:lnTo>
                    <a:pt x="1034" y="888"/>
                  </a:lnTo>
                  <a:lnTo>
                    <a:pt x="1020" y="876"/>
                  </a:lnTo>
                  <a:lnTo>
                    <a:pt x="1007" y="862"/>
                  </a:lnTo>
                  <a:lnTo>
                    <a:pt x="996" y="849"/>
                  </a:lnTo>
                  <a:lnTo>
                    <a:pt x="990" y="836"/>
                  </a:lnTo>
                  <a:lnTo>
                    <a:pt x="990" y="834"/>
                  </a:lnTo>
                  <a:lnTo>
                    <a:pt x="982" y="820"/>
                  </a:lnTo>
                  <a:lnTo>
                    <a:pt x="978" y="806"/>
                  </a:lnTo>
                  <a:lnTo>
                    <a:pt x="978" y="791"/>
                  </a:lnTo>
                  <a:lnTo>
                    <a:pt x="975" y="783"/>
                  </a:lnTo>
                  <a:lnTo>
                    <a:pt x="974" y="778"/>
                  </a:lnTo>
                  <a:lnTo>
                    <a:pt x="974" y="773"/>
                  </a:lnTo>
                  <a:lnTo>
                    <a:pt x="977" y="740"/>
                  </a:lnTo>
                  <a:lnTo>
                    <a:pt x="986" y="711"/>
                  </a:lnTo>
                  <a:lnTo>
                    <a:pt x="1001" y="684"/>
                  </a:lnTo>
                  <a:lnTo>
                    <a:pt x="1022" y="659"/>
                  </a:lnTo>
                  <a:lnTo>
                    <a:pt x="1024" y="659"/>
                  </a:lnTo>
                  <a:lnTo>
                    <a:pt x="1024" y="658"/>
                  </a:lnTo>
                  <a:lnTo>
                    <a:pt x="1025" y="658"/>
                  </a:lnTo>
                  <a:lnTo>
                    <a:pt x="1038" y="647"/>
                  </a:lnTo>
                  <a:lnTo>
                    <a:pt x="1054" y="638"/>
                  </a:lnTo>
                  <a:lnTo>
                    <a:pt x="1068" y="632"/>
                  </a:lnTo>
                  <a:close/>
                  <a:moveTo>
                    <a:pt x="446" y="23"/>
                  </a:moveTo>
                  <a:lnTo>
                    <a:pt x="452" y="23"/>
                  </a:lnTo>
                  <a:lnTo>
                    <a:pt x="465" y="24"/>
                  </a:lnTo>
                  <a:lnTo>
                    <a:pt x="478" y="29"/>
                  </a:lnTo>
                  <a:lnTo>
                    <a:pt x="489" y="34"/>
                  </a:lnTo>
                  <a:lnTo>
                    <a:pt x="495" y="37"/>
                  </a:lnTo>
                  <a:lnTo>
                    <a:pt x="500" y="41"/>
                  </a:lnTo>
                  <a:lnTo>
                    <a:pt x="504" y="45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8" y="50"/>
                  </a:lnTo>
                  <a:lnTo>
                    <a:pt x="509" y="50"/>
                  </a:lnTo>
                  <a:lnTo>
                    <a:pt x="518" y="62"/>
                  </a:lnTo>
                  <a:lnTo>
                    <a:pt x="525" y="78"/>
                  </a:lnTo>
                  <a:lnTo>
                    <a:pt x="529" y="92"/>
                  </a:lnTo>
                  <a:lnTo>
                    <a:pt x="529" y="109"/>
                  </a:lnTo>
                  <a:lnTo>
                    <a:pt x="526" y="123"/>
                  </a:lnTo>
                  <a:lnTo>
                    <a:pt x="521" y="139"/>
                  </a:lnTo>
                  <a:lnTo>
                    <a:pt x="518" y="142"/>
                  </a:lnTo>
                  <a:lnTo>
                    <a:pt x="517" y="144"/>
                  </a:lnTo>
                  <a:lnTo>
                    <a:pt x="517" y="146"/>
                  </a:lnTo>
                  <a:lnTo>
                    <a:pt x="709" y="321"/>
                  </a:lnTo>
                  <a:lnTo>
                    <a:pt x="723" y="316"/>
                  </a:lnTo>
                  <a:lnTo>
                    <a:pt x="729" y="315"/>
                  </a:lnTo>
                  <a:lnTo>
                    <a:pt x="740" y="312"/>
                  </a:lnTo>
                  <a:lnTo>
                    <a:pt x="746" y="312"/>
                  </a:lnTo>
                  <a:lnTo>
                    <a:pt x="761" y="313"/>
                  </a:lnTo>
                  <a:lnTo>
                    <a:pt x="775" y="317"/>
                  </a:lnTo>
                  <a:lnTo>
                    <a:pt x="775" y="319"/>
                  </a:lnTo>
                  <a:lnTo>
                    <a:pt x="776" y="319"/>
                  </a:lnTo>
                  <a:lnTo>
                    <a:pt x="791" y="325"/>
                  </a:lnTo>
                  <a:lnTo>
                    <a:pt x="804" y="337"/>
                  </a:lnTo>
                  <a:lnTo>
                    <a:pt x="944" y="241"/>
                  </a:lnTo>
                  <a:lnTo>
                    <a:pt x="939" y="228"/>
                  </a:lnTo>
                  <a:lnTo>
                    <a:pt x="935" y="214"/>
                  </a:lnTo>
                  <a:lnTo>
                    <a:pt x="935" y="184"/>
                  </a:lnTo>
                  <a:lnTo>
                    <a:pt x="940" y="167"/>
                  </a:lnTo>
                  <a:lnTo>
                    <a:pt x="940" y="164"/>
                  </a:lnTo>
                  <a:lnTo>
                    <a:pt x="941" y="161"/>
                  </a:lnTo>
                  <a:lnTo>
                    <a:pt x="943" y="157"/>
                  </a:lnTo>
                  <a:lnTo>
                    <a:pt x="944" y="152"/>
                  </a:lnTo>
                  <a:lnTo>
                    <a:pt x="957" y="130"/>
                  </a:lnTo>
                  <a:lnTo>
                    <a:pt x="973" y="112"/>
                  </a:lnTo>
                  <a:lnTo>
                    <a:pt x="992" y="97"/>
                  </a:lnTo>
                  <a:lnTo>
                    <a:pt x="1016" y="87"/>
                  </a:lnTo>
                  <a:lnTo>
                    <a:pt x="1017" y="87"/>
                  </a:lnTo>
                  <a:lnTo>
                    <a:pt x="1034" y="83"/>
                  </a:lnTo>
                  <a:lnTo>
                    <a:pt x="1051" y="82"/>
                  </a:lnTo>
                  <a:lnTo>
                    <a:pt x="1062" y="82"/>
                  </a:lnTo>
                  <a:lnTo>
                    <a:pt x="1066" y="83"/>
                  </a:lnTo>
                  <a:lnTo>
                    <a:pt x="1068" y="83"/>
                  </a:lnTo>
                  <a:lnTo>
                    <a:pt x="1068" y="440"/>
                  </a:lnTo>
                  <a:lnTo>
                    <a:pt x="1056" y="316"/>
                  </a:lnTo>
                  <a:lnTo>
                    <a:pt x="1054" y="316"/>
                  </a:lnTo>
                  <a:lnTo>
                    <a:pt x="1037" y="315"/>
                  </a:lnTo>
                  <a:lnTo>
                    <a:pt x="1020" y="311"/>
                  </a:lnTo>
                  <a:lnTo>
                    <a:pt x="1012" y="305"/>
                  </a:lnTo>
                  <a:lnTo>
                    <a:pt x="999" y="302"/>
                  </a:lnTo>
                  <a:lnTo>
                    <a:pt x="984" y="294"/>
                  </a:lnTo>
                  <a:lnTo>
                    <a:pt x="973" y="283"/>
                  </a:lnTo>
                  <a:lnTo>
                    <a:pt x="962" y="271"/>
                  </a:lnTo>
                  <a:lnTo>
                    <a:pt x="961" y="269"/>
                  </a:lnTo>
                  <a:lnTo>
                    <a:pt x="960" y="267"/>
                  </a:lnTo>
                  <a:lnTo>
                    <a:pt x="819" y="363"/>
                  </a:lnTo>
                  <a:lnTo>
                    <a:pt x="821" y="364"/>
                  </a:lnTo>
                  <a:lnTo>
                    <a:pt x="821" y="367"/>
                  </a:lnTo>
                  <a:lnTo>
                    <a:pt x="825" y="381"/>
                  </a:lnTo>
                  <a:lnTo>
                    <a:pt x="825" y="397"/>
                  </a:lnTo>
                  <a:lnTo>
                    <a:pt x="822" y="413"/>
                  </a:lnTo>
                  <a:lnTo>
                    <a:pt x="817" y="429"/>
                  </a:lnTo>
                  <a:lnTo>
                    <a:pt x="808" y="442"/>
                  </a:lnTo>
                  <a:lnTo>
                    <a:pt x="797" y="453"/>
                  </a:lnTo>
                  <a:lnTo>
                    <a:pt x="795" y="455"/>
                  </a:lnTo>
                  <a:lnTo>
                    <a:pt x="792" y="457"/>
                  </a:lnTo>
                  <a:lnTo>
                    <a:pt x="781" y="465"/>
                  </a:lnTo>
                  <a:lnTo>
                    <a:pt x="767" y="470"/>
                  </a:lnTo>
                  <a:lnTo>
                    <a:pt x="753" y="473"/>
                  </a:lnTo>
                  <a:lnTo>
                    <a:pt x="745" y="554"/>
                  </a:lnTo>
                  <a:lnTo>
                    <a:pt x="763" y="558"/>
                  </a:lnTo>
                  <a:lnTo>
                    <a:pt x="780" y="566"/>
                  </a:lnTo>
                  <a:lnTo>
                    <a:pt x="795" y="577"/>
                  </a:lnTo>
                  <a:lnTo>
                    <a:pt x="813" y="594"/>
                  </a:lnTo>
                  <a:lnTo>
                    <a:pt x="826" y="612"/>
                  </a:lnTo>
                  <a:lnTo>
                    <a:pt x="834" y="634"/>
                  </a:lnTo>
                  <a:lnTo>
                    <a:pt x="835" y="638"/>
                  </a:lnTo>
                  <a:lnTo>
                    <a:pt x="835" y="643"/>
                  </a:lnTo>
                  <a:lnTo>
                    <a:pt x="839" y="656"/>
                  </a:lnTo>
                  <a:lnTo>
                    <a:pt x="840" y="673"/>
                  </a:lnTo>
                  <a:lnTo>
                    <a:pt x="839" y="689"/>
                  </a:lnTo>
                  <a:lnTo>
                    <a:pt x="835" y="704"/>
                  </a:lnTo>
                  <a:lnTo>
                    <a:pt x="834" y="707"/>
                  </a:lnTo>
                  <a:lnTo>
                    <a:pt x="834" y="710"/>
                  </a:lnTo>
                  <a:lnTo>
                    <a:pt x="833" y="714"/>
                  </a:lnTo>
                  <a:lnTo>
                    <a:pt x="827" y="724"/>
                  </a:lnTo>
                  <a:lnTo>
                    <a:pt x="821" y="736"/>
                  </a:lnTo>
                  <a:lnTo>
                    <a:pt x="813" y="748"/>
                  </a:lnTo>
                  <a:lnTo>
                    <a:pt x="802" y="759"/>
                  </a:lnTo>
                  <a:lnTo>
                    <a:pt x="793" y="765"/>
                  </a:lnTo>
                  <a:lnTo>
                    <a:pt x="793" y="766"/>
                  </a:lnTo>
                  <a:lnTo>
                    <a:pt x="778" y="776"/>
                  </a:lnTo>
                  <a:lnTo>
                    <a:pt x="762" y="781"/>
                  </a:lnTo>
                  <a:lnTo>
                    <a:pt x="757" y="783"/>
                  </a:lnTo>
                  <a:lnTo>
                    <a:pt x="753" y="785"/>
                  </a:lnTo>
                  <a:lnTo>
                    <a:pt x="747" y="786"/>
                  </a:lnTo>
                  <a:lnTo>
                    <a:pt x="724" y="789"/>
                  </a:lnTo>
                  <a:lnTo>
                    <a:pt x="699" y="786"/>
                  </a:lnTo>
                  <a:lnTo>
                    <a:pt x="675" y="778"/>
                  </a:lnTo>
                  <a:lnTo>
                    <a:pt x="653" y="764"/>
                  </a:lnTo>
                  <a:lnTo>
                    <a:pt x="652" y="764"/>
                  </a:lnTo>
                  <a:lnTo>
                    <a:pt x="652" y="762"/>
                  </a:lnTo>
                  <a:lnTo>
                    <a:pt x="639" y="751"/>
                  </a:lnTo>
                  <a:lnTo>
                    <a:pt x="628" y="736"/>
                  </a:lnTo>
                  <a:lnTo>
                    <a:pt x="478" y="836"/>
                  </a:lnTo>
                  <a:lnTo>
                    <a:pt x="482" y="849"/>
                  </a:lnTo>
                  <a:lnTo>
                    <a:pt x="483" y="863"/>
                  </a:lnTo>
                  <a:lnTo>
                    <a:pt x="483" y="869"/>
                  </a:lnTo>
                  <a:lnTo>
                    <a:pt x="482" y="879"/>
                  </a:lnTo>
                  <a:lnTo>
                    <a:pt x="478" y="891"/>
                  </a:lnTo>
                  <a:lnTo>
                    <a:pt x="471" y="899"/>
                  </a:lnTo>
                  <a:lnTo>
                    <a:pt x="470" y="900"/>
                  </a:lnTo>
                  <a:lnTo>
                    <a:pt x="467" y="904"/>
                  </a:lnTo>
                  <a:lnTo>
                    <a:pt x="465" y="907"/>
                  </a:lnTo>
                  <a:lnTo>
                    <a:pt x="457" y="912"/>
                  </a:lnTo>
                  <a:lnTo>
                    <a:pt x="454" y="913"/>
                  </a:lnTo>
                  <a:lnTo>
                    <a:pt x="450" y="916"/>
                  </a:lnTo>
                  <a:lnTo>
                    <a:pt x="449" y="916"/>
                  </a:lnTo>
                  <a:lnTo>
                    <a:pt x="465" y="1064"/>
                  </a:lnTo>
                  <a:lnTo>
                    <a:pt x="470" y="1064"/>
                  </a:lnTo>
                  <a:lnTo>
                    <a:pt x="476" y="1065"/>
                  </a:lnTo>
                  <a:lnTo>
                    <a:pt x="489" y="1070"/>
                  </a:lnTo>
                  <a:lnTo>
                    <a:pt x="500" y="1077"/>
                  </a:lnTo>
                  <a:lnTo>
                    <a:pt x="508" y="1087"/>
                  </a:lnTo>
                  <a:lnTo>
                    <a:pt x="509" y="1089"/>
                  </a:lnTo>
                  <a:lnTo>
                    <a:pt x="510" y="1091"/>
                  </a:lnTo>
                  <a:lnTo>
                    <a:pt x="517" y="1099"/>
                  </a:lnTo>
                  <a:lnTo>
                    <a:pt x="521" y="1111"/>
                  </a:lnTo>
                  <a:lnTo>
                    <a:pt x="522" y="1123"/>
                  </a:lnTo>
                  <a:lnTo>
                    <a:pt x="522" y="1136"/>
                  </a:lnTo>
                  <a:lnTo>
                    <a:pt x="521" y="1145"/>
                  </a:lnTo>
                  <a:lnTo>
                    <a:pt x="517" y="1155"/>
                  </a:lnTo>
                  <a:lnTo>
                    <a:pt x="513" y="1162"/>
                  </a:lnTo>
                  <a:lnTo>
                    <a:pt x="510" y="1167"/>
                  </a:lnTo>
                  <a:lnTo>
                    <a:pt x="508" y="1171"/>
                  </a:lnTo>
                  <a:lnTo>
                    <a:pt x="500" y="1176"/>
                  </a:lnTo>
                  <a:lnTo>
                    <a:pt x="496" y="1180"/>
                  </a:lnTo>
                  <a:lnTo>
                    <a:pt x="493" y="1182"/>
                  </a:lnTo>
                  <a:lnTo>
                    <a:pt x="476" y="1189"/>
                  </a:lnTo>
                  <a:lnTo>
                    <a:pt x="459" y="1192"/>
                  </a:lnTo>
                  <a:lnTo>
                    <a:pt x="455" y="1192"/>
                  </a:lnTo>
                  <a:lnTo>
                    <a:pt x="414" y="1344"/>
                  </a:lnTo>
                  <a:lnTo>
                    <a:pt x="428" y="1353"/>
                  </a:lnTo>
                  <a:lnTo>
                    <a:pt x="440" y="1367"/>
                  </a:lnTo>
                  <a:lnTo>
                    <a:pt x="441" y="1369"/>
                  </a:lnTo>
                  <a:lnTo>
                    <a:pt x="446" y="1382"/>
                  </a:lnTo>
                  <a:lnTo>
                    <a:pt x="449" y="1395"/>
                  </a:lnTo>
                  <a:lnTo>
                    <a:pt x="449" y="1408"/>
                  </a:lnTo>
                  <a:lnTo>
                    <a:pt x="445" y="1428"/>
                  </a:lnTo>
                  <a:lnTo>
                    <a:pt x="442" y="1433"/>
                  </a:lnTo>
                  <a:lnTo>
                    <a:pt x="440" y="1437"/>
                  </a:lnTo>
                  <a:lnTo>
                    <a:pt x="438" y="1438"/>
                  </a:lnTo>
                  <a:lnTo>
                    <a:pt x="438" y="1440"/>
                  </a:lnTo>
                  <a:lnTo>
                    <a:pt x="334" y="1440"/>
                  </a:lnTo>
                  <a:lnTo>
                    <a:pt x="332" y="1437"/>
                  </a:lnTo>
                  <a:lnTo>
                    <a:pt x="331" y="1436"/>
                  </a:lnTo>
                  <a:lnTo>
                    <a:pt x="325" y="1422"/>
                  </a:lnTo>
                  <a:lnTo>
                    <a:pt x="322" y="1409"/>
                  </a:lnTo>
                  <a:lnTo>
                    <a:pt x="166" y="1385"/>
                  </a:lnTo>
                  <a:lnTo>
                    <a:pt x="163" y="1392"/>
                  </a:lnTo>
                  <a:lnTo>
                    <a:pt x="154" y="1408"/>
                  </a:lnTo>
                  <a:lnTo>
                    <a:pt x="143" y="1421"/>
                  </a:lnTo>
                  <a:lnTo>
                    <a:pt x="139" y="1425"/>
                  </a:lnTo>
                  <a:lnTo>
                    <a:pt x="128" y="1433"/>
                  </a:lnTo>
                  <a:lnTo>
                    <a:pt x="124" y="1436"/>
                  </a:lnTo>
                  <a:lnTo>
                    <a:pt x="119" y="1437"/>
                  </a:lnTo>
                  <a:lnTo>
                    <a:pt x="114" y="1440"/>
                  </a:lnTo>
                  <a:lnTo>
                    <a:pt x="56" y="1440"/>
                  </a:lnTo>
                  <a:lnTo>
                    <a:pt x="43" y="1434"/>
                  </a:lnTo>
                  <a:lnTo>
                    <a:pt x="33" y="1428"/>
                  </a:lnTo>
                  <a:lnTo>
                    <a:pt x="26" y="1422"/>
                  </a:lnTo>
                  <a:lnTo>
                    <a:pt x="21" y="1416"/>
                  </a:lnTo>
                  <a:lnTo>
                    <a:pt x="17" y="1409"/>
                  </a:lnTo>
                  <a:lnTo>
                    <a:pt x="16" y="1408"/>
                  </a:lnTo>
                  <a:lnTo>
                    <a:pt x="8" y="1395"/>
                  </a:lnTo>
                  <a:lnTo>
                    <a:pt x="2" y="1378"/>
                  </a:lnTo>
                  <a:lnTo>
                    <a:pt x="0" y="1362"/>
                  </a:lnTo>
                  <a:lnTo>
                    <a:pt x="2" y="1344"/>
                  </a:lnTo>
                  <a:lnTo>
                    <a:pt x="6" y="1330"/>
                  </a:lnTo>
                  <a:lnTo>
                    <a:pt x="14" y="1314"/>
                  </a:lnTo>
                  <a:lnTo>
                    <a:pt x="18" y="1310"/>
                  </a:lnTo>
                  <a:lnTo>
                    <a:pt x="26" y="1299"/>
                  </a:lnTo>
                  <a:lnTo>
                    <a:pt x="39" y="1289"/>
                  </a:lnTo>
                  <a:lnTo>
                    <a:pt x="54" y="1282"/>
                  </a:lnTo>
                  <a:lnTo>
                    <a:pt x="56" y="1281"/>
                  </a:lnTo>
                  <a:lnTo>
                    <a:pt x="60" y="1280"/>
                  </a:lnTo>
                  <a:lnTo>
                    <a:pt x="73" y="1276"/>
                  </a:lnTo>
                  <a:lnTo>
                    <a:pt x="90" y="1275"/>
                  </a:lnTo>
                  <a:lnTo>
                    <a:pt x="97" y="1275"/>
                  </a:lnTo>
                  <a:lnTo>
                    <a:pt x="102" y="1276"/>
                  </a:lnTo>
                  <a:lnTo>
                    <a:pt x="106" y="1277"/>
                  </a:lnTo>
                  <a:lnTo>
                    <a:pt x="107" y="1277"/>
                  </a:lnTo>
                  <a:lnTo>
                    <a:pt x="119" y="1281"/>
                  </a:lnTo>
                  <a:lnTo>
                    <a:pt x="129" y="1288"/>
                  </a:lnTo>
                  <a:lnTo>
                    <a:pt x="132" y="1289"/>
                  </a:lnTo>
                  <a:lnTo>
                    <a:pt x="136" y="1290"/>
                  </a:lnTo>
                  <a:lnTo>
                    <a:pt x="139" y="1293"/>
                  </a:lnTo>
                  <a:lnTo>
                    <a:pt x="154" y="1310"/>
                  </a:lnTo>
                  <a:lnTo>
                    <a:pt x="165" y="1330"/>
                  </a:lnTo>
                  <a:lnTo>
                    <a:pt x="170" y="1352"/>
                  </a:lnTo>
                  <a:lnTo>
                    <a:pt x="170" y="1356"/>
                  </a:lnTo>
                  <a:lnTo>
                    <a:pt x="326" y="1379"/>
                  </a:lnTo>
                  <a:lnTo>
                    <a:pt x="328" y="1374"/>
                  </a:lnTo>
                  <a:lnTo>
                    <a:pt x="330" y="1370"/>
                  </a:lnTo>
                  <a:lnTo>
                    <a:pt x="332" y="1366"/>
                  </a:lnTo>
                  <a:lnTo>
                    <a:pt x="336" y="1362"/>
                  </a:lnTo>
                  <a:lnTo>
                    <a:pt x="338" y="1360"/>
                  </a:lnTo>
                  <a:lnTo>
                    <a:pt x="339" y="1358"/>
                  </a:lnTo>
                  <a:lnTo>
                    <a:pt x="345" y="1353"/>
                  </a:lnTo>
                  <a:lnTo>
                    <a:pt x="353" y="1347"/>
                  </a:lnTo>
                  <a:lnTo>
                    <a:pt x="361" y="1341"/>
                  </a:lnTo>
                  <a:lnTo>
                    <a:pt x="369" y="1340"/>
                  </a:lnTo>
                  <a:lnTo>
                    <a:pt x="372" y="1339"/>
                  </a:lnTo>
                  <a:lnTo>
                    <a:pt x="376" y="1337"/>
                  </a:lnTo>
                  <a:lnTo>
                    <a:pt x="385" y="1337"/>
                  </a:lnTo>
                  <a:lnTo>
                    <a:pt x="427" y="1183"/>
                  </a:lnTo>
                  <a:lnTo>
                    <a:pt x="423" y="1182"/>
                  </a:lnTo>
                  <a:lnTo>
                    <a:pt x="417" y="1176"/>
                  </a:lnTo>
                  <a:lnTo>
                    <a:pt x="407" y="1167"/>
                  </a:lnTo>
                  <a:lnTo>
                    <a:pt x="400" y="1155"/>
                  </a:lnTo>
                  <a:lnTo>
                    <a:pt x="398" y="1149"/>
                  </a:lnTo>
                  <a:lnTo>
                    <a:pt x="395" y="1138"/>
                  </a:lnTo>
                  <a:lnTo>
                    <a:pt x="394" y="1120"/>
                  </a:lnTo>
                  <a:lnTo>
                    <a:pt x="399" y="1102"/>
                  </a:lnTo>
                  <a:lnTo>
                    <a:pt x="399" y="1100"/>
                  </a:lnTo>
                  <a:lnTo>
                    <a:pt x="400" y="1100"/>
                  </a:lnTo>
                  <a:lnTo>
                    <a:pt x="400" y="1099"/>
                  </a:lnTo>
                  <a:lnTo>
                    <a:pt x="410" y="1086"/>
                  </a:lnTo>
                  <a:lnTo>
                    <a:pt x="421" y="1074"/>
                  </a:lnTo>
                  <a:lnTo>
                    <a:pt x="428" y="1070"/>
                  </a:lnTo>
                  <a:lnTo>
                    <a:pt x="435" y="1068"/>
                  </a:lnTo>
                  <a:lnTo>
                    <a:pt x="419" y="922"/>
                  </a:lnTo>
                  <a:lnTo>
                    <a:pt x="400" y="917"/>
                  </a:lnTo>
                  <a:lnTo>
                    <a:pt x="399" y="917"/>
                  </a:lnTo>
                  <a:lnTo>
                    <a:pt x="394" y="913"/>
                  </a:lnTo>
                  <a:lnTo>
                    <a:pt x="387" y="909"/>
                  </a:lnTo>
                  <a:lnTo>
                    <a:pt x="383" y="907"/>
                  </a:lnTo>
                  <a:lnTo>
                    <a:pt x="380" y="903"/>
                  </a:lnTo>
                  <a:lnTo>
                    <a:pt x="372" y="892"/>
                  </a:lnTo>
                  <a:lnTo>
                    <a:pt x="366" y="880"/>
                  </a:lnTo>
                  <a:lnTo>
                    <a:pt x="365" y="876"/>
                  </a:lnTo>
                  <a:lnTo>
                    <a:pt x="365" y="872"/>
                  </a:lnTo>
                  <a:lnTo>
                    <a:pt x="364" y="869"/>
                  </a:lnTo>
                  <a:lnTo>
                    <a:pt x="364" y="852"/>
                  </a:lnTo>
                  <a:lnTo>
                    <a:pt x="365" y="846"/>
                  </a:lnTo>
                  <a:lnTo>
                    <a:pt x="260" y="794"/>
                  </a:lnTo>
                  <a:lnTo>
                    <a:pt x="259" y="797"/>
                  </a:lnTo>
                  <a:lnTo>
                    <a:pt x="256" y="798"/>
                  </a:lnTo>
                  <a:lnTo>
                    <a:pt x="254" y="800"/>
                  </a:lnTo>
                  <a:lnTo>
                    <a:pt x="254" y="802"/>
                  </a:lnTo>
                  <a:lnTo>
                    <a:pt x="250" y="806"/>
                  </a:lnTo>
                  <a:lnTo>
                    <a:pt x="249" y="808"/>
                  </a:lnTo>
                  <a:lnTo>
                    <a:pt x="232" y="820"/>
                  </a:lnTo>
                  <a:lnTo>
                    <a:pt x="212" y="827"/>
                  </a:lnTo>
                  <a:lnTo>
                    <a:pt x="192" y="829"/>
                  </a:lnTo>
                  <a:lnTo>
                    <a:pt x="182" y="829"/>
                  </a:lnTo>
                  <a:lnTo>
                    <a:pt x="165" y="825"/>
                  </a:lnTo>
                  <a:lnTo>
                    <a:pt x="150" y="817"/>
                  </a:lnTo>
                  <a:lnTo>
                    <a:pt x="136" y="808"/>
                  </a:lnTo>
                  <a:lnTo>
                    <a:pt x="126" y="795"/>
                  </a:lnTo>
                  <a:lnTo>
                    <a:pt x="115" y="774"/>
                  </a:lnTo>
                  <a:lnTo>
                    <a:pt x="110" y="751"/>
                  </a:lnTo>
                  <a:lnTo>
                    <a:pt x="112" y="728"/>
                  </a:lnTo>
                  <a:lnTo>
                    <a:pt x="112" y="726"/>
                  </a:lnTo>
                  <a:lnTo>
                    <a:pt x="118" y="713"/>
                  </a:lnTo>
                  <a:lnTo>
                    <a:pt x="126" y="700"/>
                  </a:lnTo>
                  <a:lnTo>
                    <a:pt x="135" y="689"/>
                  </a:lnTo>
                  <a:lnTo>
                    <a:pt x="140" y="685"/>
                  </a:lnTo>
                  <a:lnTo>
                    <a:pt x="144" y="681"/>
                  </a:lnTo>
                  <a:lnTo>
                    <a:pt x="148" y="679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6" y="675"/>
                  </a:lnTo>
                  <a:lnTo>
                    <a:pt x="173" y="668"/>
                  </a:lnTo>
                  <a:lnTo>
                    <a:pt x="191" y="666"/>
                  </a:lnTo>
                  <a:lnTo>
                    <a:pt x="198" y="666"/>
                  </a:lnTo>
                  <a:lnTo>
                    <a:pt x="201" y="667"/>
                  </a:lnTo>
                  <a:lnTo>
                    <a:pt x="218" y="671"/>
                  </a:lnTo>
                  <a:lnTo>
                    <a:pt x="232" y="677"/>
                  </a:lnTo>
                  <a:lnTo>
                    <a:pt x="246" y="687"/>
                  </a:lnTo>
                  <a:lnTo>
                    <a:pt x="247" y="689"/>
                  </a:lnTo>
                  <a:lnTo>
                    <a:pt x="259" y="701"/>
                  </a:lnTo>
                  <a:lnTo>
                    <a:pt x="267" y="714"/>
                  </a:lnTo>
                  <a:lnTo>
                    <a:pt x="271" y="728"/>
                  </a:lnTo>
                  <a:lnTo>
                    <a:pt x="271" y="730"/>
                  </a:lnTo>
                  <a:lnTo>
                    <a:pt x="272" y="732"/>
                  </a:lnTo>
                  <a:lnTo>
                    <a:pt x="272" y="734"/>
                  </a:lnTo>
                  <a:lnTo>
                    <a:pt x="273" y="743"/>
                  </a:lnTo>
                  <a:lnTo>
                    <a:pt x="273" y="755"/>
                  </a:lnTo>
                  <a:lnTo>
                    <a:pt x="272" y="766"/>
                  </a:lnTo>
                  <a:lnTo>
                    <a:pt x="378" y="820"/>
                  </a:lnTo>
                  <a:lnTo>
                    <a:pt x="383" y="815"/>
                  </a:lnTo>
                  <a:lnTo>
                    <a:pt x="390" y="811"/>
                  </a:lnTo>
                  <a:lnTo>
                    <a:pt x="395" y="807"/>
                  </a:lnTo>
                  <a:lnTo>
                    <a:pt x="411" y="802"/>
                  </a:lnTo>
                  <a:lnTo>
                    <a:pt x="412" y="802"/>
                  </a:lnTo>
                  <a:lnTo>
                    <a:pt x="417" y="800"/>
                  </a:lnTo>
                  <a:lnTo>
                    <a:pt x="424" y="800"/>
                  </a:lnTo>
                  <a:lnTo>
                    <a:pt x="436" y="802"/>
                  </a:lnTo>
                  <a:lnTo>
                    <a:pt x="448" y="806"/>
                  </a:lnTo>
                  <a:lnTo>
                    <a:pt x="453" y="808"/>
                  </a:lnTo>
                  <a:lnTo>
                    <a:pt x="459" y="812"/>
                  </a:lnTo>
                  <a:lnTo>
                    <a:pt x="614" y="710"/>
                  </a:lnTo>
                  <a:lnTo>
                    <a:pt x="609" y="694"/>
                  </a:lnTo>
                  <a:lnTo>
                    <a:pt x="607" y="679"/>
                  </a:lnTo>
                  <a:lnTo>
                    <a:pt x="607" y="662"/>
                  </a:lnTo>
                  <a:lnTo>
                    <a:pt x="610" y="646"/>
                  </a:lnTo>
                  <a:lnTo>
                    <a:pt x="616" y="624"/>
                  </a:lnTo>
                  <a:lnTo>
                    <a:pt x="626" y="604"/>
                  </a:lnTo>
                  <a:lnTo>
                    <a:pt x="640" y="587"/>
                  </a:lnTo>
                  <a:lnTo>
                    <a:pt x="640" y="586"/>
                  </a:lnTo>
                  <a:lnTo>
                    <a:pt x="641" y="586"/>
                  </a:lnTo>
                  <a:lnTo>
                    <a:pt x="641" y="584"/>
                  </a:lnTo>
                  <a:lnTo>
                    <a:pt x="643" y="584"/>
                  </a:lnTo>
                  <a:lnTo>
                    <a:pt x="643" y="583"/>
                  </a:lnTo>
                  <a:lnTo>
                    <a:pt x="644" y="582"/>
                  </a:lnTo>
                  <a:lnTo>
                    <a:pt x="660" y="570"/>
                  </a:lnTo>
                  <a:lnTo>
                    <a:pt x="678" y="561"/>
                  </a:lnTo>
                  <a:lnTo>
                    <a:pt x="698" y="554"/>
                  </a:lnTo>
                  <a:lnTo>
                    <a:pt x="703" y="553"/>
                  </a:lnTo>
                  <a:lnTo>
                    <a:pt x="709" y="552"/>
                  </a:lnTo>
                  <a:lnTo>
                    <a:pt x="715" y="552"/>
                  </a:lnTo>
                  <a:lnTo>
                    <a:pt x="723" y="472"/>
                  </a:lnTo>
                  <a:lnTo>
                    <a:pt x="717" y="469"/>
                  </a:lnTo>
                  <a:lnTo>
                    <a:pt x="711" y="468"/>
                  </a:lnTo>
                  <a:lnTo>
                    <a:pt x="707" y="465"/>
                  </a:lnTo>
                  <a:lnTo>
                    <a:pt x="703" y="464"/>
                  </a:lnTo>
                  <a:lnTo>
                    <a:pt x="703" y="463"/>
                  </a:lnTo>
                  <a:lnTo>
                    <a:pt x="698" y="460"/>
                  </a:lnTo>
                  <a:lnTo>
                    <a:pt x="691" y="456"/>
                  </a:lnTo>
                  <a:lnTo>
                    <a:pt x="687" y="452"/>
                  </a:lnTo>
                  <a:lnTo>
                    <a:pt x="685" y="447"/>
                  </a:lnTo>
                  <a:lnTo>
                    <a:pt x="682" y="446"/>
                  </a:lnTo>
                  <a:lnTo>
                    <a:pt x="677" y="440"/>
                  </a:lnTo>
                  <a:lnTo>
                    <a:pt x="666" y="421"/>
                  </a:lnTo>
                  <a:lnTo>
                    <a:pt x="662" y="398"/>
                  </a:lnTo>
                  <a:lnTo>
                    <a:pt x="665" y="376"/>
                  </a:lnTo>
                  <a:lnTo>
                    <a:pt x="665" y="374"/>
                  </a:lnTo>
                  <a:lnTo>
                    <a:pt x="669" y="362"/>
                  </a:lnTo>
                  <a:lnTo>
                    <a:pt x="675" y="351"/>
                  </a:lnTo>
                  <a:lnTo>
                    <a:pt x="681" y="343"/>
                  </a:lnTo>
                  <a:lnTo>
                    <a:pt x="685" y="339"/>
                  </a:lnTo>
                  <a:lnTo>
                    <a:pt x="497" y="168"/>
                  </a:lnTo>
                  <a:lnTo>
                    <a:pt x="495" y="171"/>
                  </a:lnTo>
                  <a:lnTo>
                    <a:pt x="491" y="173"/>
                  </a:lnTo>
                  <a:lnTo>
                    <a:pt x="488" y="174"/>
                  </a:lnTo>
                  <a:lnTo>
                    <a:pt x="484" y="176"/>
                  </a:lnTo>
                  <a:lnTo>
                    <a:pt x="482" y="178"/>
                  </a:lnTo>
                  <a:lnTo>
                    <a:pt x="471" y="182"/>
                  </a:lnTo>
                  <a:lnTo>
                    <a:pt x="459" y="185"/>
                  </a:lnTo>
                  <a:lnTo>
                    <a:pt x="446" y="186"/>
                  </a:lnTo>
                  <a:lnTo>
                    <a:pt x="440" y="186"/>
                  </a:lnTo>
                  <a:lnTo>
                    <a:pt x="438" y="185"/>
                  </a:lnTo>
                  <a:lnTo>
                    <a:pt x="437" y="185"/>
                  </a:lnTo>
                  <a:lnTo>
                    <a:pt x="425" y="184"/>
                  </a:lnTo>
                  <a:lnTo>
                    <a:pt x="416" y="180"/>
                  </a:lnTo>
                  <a:lnTo>
                    <a:pt x="353" y="288"/>
                  </a:lnTo>
                  <a:lnTo>
                    <a:pt x="357" y="291"/>
                  </a:lnTo>
                  <a:lnTo>
                    <a:pt x="362" y="296"/>
                  </a:lnTo>
                  <a:lnTo>
                    <a:pt x="374" y="311"/>
                  </a:lnTo>
                  <a:lnTo>
                    <a:pt x="383" y="325"/>
                  </a:lnTo>
                  <a:lnTo>
                    <a:pt x="390" y="339"/>
                  </a:lnTo>
                  <a:lnTo>
                    <a:pt x="395" y="357"/>
                  </a:lnTo>
                  <a:lnTo>
                    <a:pt x="398" y="375"/>
                  </a:lnTo>
                  <a:lnTo>
                    <a:pt x="398" y="392"/>
                  </a:lnTo>
                  <a:lnTo>
                    <a:pt x="397" y="410"/>
                  </a:lnTo>
                  <a:lnTo>
                    <a:pt x="391" y="425"/>
                  </a:lnTo>
                  <a:lnTo>
                    <a:pt x="382" y="447"/>
                  </a:lnTo>
                  <a:lnTo>
                    <a:pt x="369" y="467"/>
                  </a:lnTo>
                  <a:lnTo>
                    <a:pt x="352" y="484"/>
                  </a:lnTo>
                  <a:lnTo>
                    <a:pt x="349" y="485"/>
                  </a:lnTo>
                  <a:lnTo>
                    <a:pt x="347" y="487"/>
                  </a:lnTo>
                  <a:lnTo>
                    <a:pt x="328" y="498"/>
                  </a:lnTo>
                  <a:lnTo>
                    <a:pt x="308" y="506"/>
                  </a:lnTo>
                  <a:lnTo>
                    <a:pt x="287" y="510"/>
                  </a:lnTo>
                  <a:lnTo>
                    <a:pt x="263" y="510"/>
                  </a:lnTo>
                  <a:lnTo>
                    <a:pt x="253" y="507"/>
                  </a:lnTo>
                  <a:lnTo>
                    <a:pt x="249" y="507"/>
                  </a:lnTo>
                  <a:lnTo>
                    <a:pt x="226" y="501"/>
                  </a:lnTo>
                  <a:lnTo>
                    <a:pt x="204" y="489"/>
                  </a:lnTo>
                  <a:lnTo>
                    <a:pt x="187" y="473"/>
                  </a:lnTo>
                  <a:lnTo>
                    <a:pt x="174" y="457"/>
                  </a:lnTo>
                  <a:lnTo>
                    <a:pt x="163" y="443"/>
                  </a:lnTo>
                  <a:lnTo>
                    <a:pt x="157" y="426"/>
                  </a:lnTo>
                  <a:lnTo>
                    <a:pt x="153" y="408"/>
                  </a:lnTo>
                  <a:lnTo>
                    <a:pt x="152" y="405"/>
                  </a:lnTo>
                  <a:lnTo>
                    <a:pt x="152" y="401"/>
                  </a:lnTo>
                  <a:lnTo>
                    <a:pt x="153" y="398"/>
                  </a:lnTo>
                  <a:lnTo>
                    <a:pt x="150" y="384"/>
                  </a:lnTo>
                  <a:lnTo>
                    <a:pt x="152" y="367"/>
                  </a:lnTo>
                  <a:lnTo>
                    <a:pt x="156" y="350"/>
                  </a:lnTo>
                  <a:lnTo>
                    <a:pt x="162" y="334"/>
                  </a:lnTo>
                  <a:lnTo>
                    <a:pt x="162" y="332"/>
                  </a:lnTo>
                  <a:lnTo>
                    <a:pt x="163" y="329"/>
                  </a:lnTo>
                  <a:lnTo>
                    <a:pt x="166" y="325"/>
                  </a:lnTo>
                  <a:lnTo>
                    <a:pt x="173" y="315"/>
                  </a:lnTo>
                  <a:lnTo>
                    <a:pt x="191" y="291"/>
                  </a:lnTo>
                  <a:lnTo>
                    <a:pt x="203" y="282"/>
                  </a:lnTo>
                  <a:lnTo>
                    <a:pt x="213" y="275"/>
                  </a:lnTo>
                  <a:lnTo>
                    <a:pt x="215" y="275"/>
                  </a:lnTo>
                  <a:lnTo>
                    <a:pt x="225" y="269"/>
                  </a:lnTo>
                  <a:lnTo>
                    <a:pt x="238" y="265"/>
                  </a:lnTo>
                  <a:lnTo>
                    <a:pt x="250" y="264"/>
                  </a:lnTo>
                  <a:lnTo>
                    <a:pt x="255" y="261"/>
                  </a:lnTo>
                  <a:lnTo>
                    <a:pt x="259" y="261"/>
                  </a:lnTo>
                  <a:lnTo>
                    <a:pt x="264" y="260"/>
                  </a:lnTo>
                  <a:lnTo>
                    <a:pt x="273" y="260"/>
                  </a:lnTo>
                  <a:lnTo>
                    <a:pt x="302" y="262"/>
                  </a:lnTo>
                  <a:lnTo>
                    <a:pt x="328" y="271"/>
                  </a:lnTo>
                  <a:lnTo>
                    <a:pt x="391" y="163"/>
                  </a:lnTo>
                  <a:lnTo>
                    <a:pt x="381" y="150"/>
                  </a:lnTo>
                  <a:lnTo>
                    <a:pt x="373" y="135"/>
                  </a:lnTo>
                  <a:lnTo>
                    <a:pt x="368" y="118"/>
                  </a:lnTo>
                  <a:lnTo>
                    <a:pt x="368" y="105"/>
                  </a:lnTo>
                  <a:lnTo>
                    <a:pt x="369" y="93"/>
                  </a:lnTo>
                  <a:lnTo>
                    <a:pt x="370" y="84"/>
                  </a:lnTo>
                  <a:lnTo>
                    <a:pt x="376" y="68"/>
                  </a:lnTo>
                  <a:lnTo>
                    <a:pt x="386" y="54"/>
                  </a:lnTo>
                  <a:lnTo>
                    <a:pt x="391" y="47"/>
                  </a:lnTo>
                  <a:lnTo>
                    <a:pt x="398" y="42"/>
                  </a:lnTo>
                  <a:lnTo>
                    <a:pt x="403" y="38"/>
                  </a:lnTo>
                  <a:lnTo>
                    <a:pt x="424" y="28"/>
                  </a:lnTo>
                  <a:lnTo>
                    <a:pt x="446" y="23"/>
                  </a:lnTo>
                  <a:close/>
                  <a:moveTo>
                    <a:pt x="2689" y="0"/>
                  </a:moveTo>
                  <a:lnTo>
                    <a:pt x="2693" y="0"/>
                  </a:lnTo>
                  <a:lnTo>
                    <a:pt x="2696" y="2"/>
                  </a:lnTo>
                  <a:lnTo>
                    <a:pt x="2698" y="2"/>
                  </a:lnTo>
                  <a:lnTo>
                    <a:pt x="2700" y="3"/>
                  </a:lnTo>
                  <a:lnTo>
                    <a:pt x="2705" y="3"/>
                  </a:lnTo>
                  <a:lnTo>
                    <a:pt x="2709" y="4"/>
                  </a:lnTo>
                  <a:lnTo>
                    <a:pt x="2717" y="9"/>
                  </a:lnTo>
                  <a:lnTo>
                    <a:pt x="2718" y="9"/>
                  </a:lnTo>
                  <a:lnTo>
                    <a:pt x="2721" y="11"/>
                  </a:lnTo>
                  <a:lnTo>
                    <a:pt x="2723" y="13"/>
                  </a:lnTo>
                  <a:lnTo>
                    <a:pt x="2736" y="25"/>
                  </a:lnTo>
                  <a:lnTo>
                    <a:pt x="2744" y="41"/>
                  </a:lnTo>
                  <a:lnTo>
                    <a:pt x="2748" y="58"/>
                  </a:lnTo>
                  <a:lnTo>
                    <a:pt x="2748" y="72"/>
                  </a:lnTo>
                  <a:lnTo>
                    <a:pt x="2747" y="79"/>
                  </a:lnTo>
                  <a:lnTo>
                    <a:pt x="2817" y="116"/>
                  </a:lnTo>
                  <a:lnTo>
                    <a:pt x="2817" y="114"/>
                  </a:lnTo>
                  <a:lnTo>
                    <a:pt x="2819" y="114"/>
                  </a:lnTo>
                  <a:lnTo>
                    <a:pt x="2820" y="113"/>
                  </a:lnTo>
                  <a:lnTo>
                    <a:pt x="2829" y="102"/>
                  </a:lnTo>
                  <a:lnTo>
                    <a:pt x="2844" y="93"/>
                  </a:lnTo>
                  <a:lnTo>
                    <a:pt x="2858" y="88"/>
                  </a:lnTo>
                  <a:lnTo>
                    <a:pt x="2866" y="85"/>
                  </a:lnTo>
                  <a:lnTo>
                    <a:pt x="2876" y="84"/>
                  </a:lnTo>
                  <a:lnTo>
                    <a:pt x="2889" y="83"/>
                  </a:lnTo>
                  <a:lnTo>
                    <a:pt x="2899" y="83"/>
                  </a:lnTo>
                  <a:lnTo>
                    <a:pt x="2908" y="85"/>
                  </a:lnTo>
                  <a:lnTo>
                    <a:pt x="2914" y="88"/>
                  </a:lnTo>
                  <a:lnTo>
                    <a:pt x="2916" y="88"/>
                  </a:lnTo>
                  <a:lnTo>
                    <a:pt x="2929" y="92"/>
                  </a:lnTo>
                  <a:lnTo>
                    <a:pt x="2939" y="101"/>
                  </a:lnTo>
                  <a:lnTo>
                    <a:pt x="2942" y="102"/>
                  </a:lnTo>
                  <a:lnTo>
                    <a:pt x="2947" y="108"/>
                  </a:lnTo>
                  <a:lnTo>
                    <a:pt x="2963" y="127"/>
                  </a:lnTo>
                  <a:lnTo>
                    <a:pt x="2972" y="150"/>
                  </a:lnTo>
                  <a:lnTo>
                    <a:pt x="2975" y="174"/>
                  </a:lnTo>
                  <a:lnTo>
                    <a:pt x="2975" y="177"/>
                  </a:lnTo>
                  <a:lnTo>
                    <a:pt x="2973" y="190"/>
                  </a:lnTo>
                  <a:lnTo>
                    <a:pt x="2969" y="203"/>
                  </a:lnTo>
                  <a:lnTo>
                    <a:pt x="2965" y="212"/>
                  </a:lnTo>
                  <a:lnTo>
                    <a:pt x="2959" y="223"/>
                  </a:lnTo>
                  <a:lnTo>
                    <a:pt x="2951" y="235"/>
                  </a:lnTo>
                  <a:lnTo>
                    <a:pt x="2940" y="243"/>
                  </a:lnTo>
                  <a:lnTo>
                    <a:pt x="2930" y="249"/>
                  </a:lnTo>
                  <a:lnTo>
                    <a:pt x="2920" y="254"/>
                  </a:lnTo>
                  <a:lnTo>
                    <a:pt x="2902" y="260"/>
                  </a:lnTo>
                  <a:lnTo>
                    <a:pt x="2884" y="262"/>
                  </a:lnTo>
                  <a:lnTo>
                    <a:pt x="2878" y="262"/>
                  </a:lnTo>
                  <a:lnTo>
                    <a:pt x="2845" y="400"/>
                  </a:lnTo>
                  <a:lnTo>
                    <a:pt x="2858" y="406"/>
                  </a:lnTo>
                  <a:lnTo>
                    <a:pt x="2867" y="415"/>
                  </a:lnTo>
                  <a:lnTo>
                    <a:pt x="2870" y="417"/>
                  </a:lnTo>
                  <a:lnTo>
                    <a:pt x="2874" y="419"/>
                  </a:lnTo>
                  <a:lnTo>
                    <a:pt x="2878" y="423"/>
                  </a:lnTo>
                  <a:lnTo>
                    <a:pt x="2892" y="442"/>
                  </a:lnTo>
                  <a:lnTo>
                    <a:pt x="2902" y="461"/>
                  </a:lnTo>
                  <a:lnTo>
                    <a:pt x="2908" y="484"/>
                  </a:lnTo>
                  <a:lnTo>
                    <a:pt x="2908" y="507"/>
                  </a:lnTo>
                  <a:lnTo>
                    <a:pt x="2906" y="520"/>
                  </a:lnTo>
                  <a:lnTo>
                    <a:pt x="2902" y="535"/>
                  </a:lnTo>
                  <a:lnTo>
                    <a:pt x="2897" y="546"/>
                  </a:lnTo>
                  <a:lnTo>
                    <a:pt x="2972" y="599"/>
                  </a:lnTo>
                  <a:lnTo>
                    <a:pt x="2982" y="591"/>
                  </a:lnTo>
                  <a:lnTo>
                    <a:pt x="2993" y="586"/>
                  </a:lnTo>
                  <a:lnTo>
                    <a:pt x="3001" y="583"/>
                  </a:lnTo>
                  <a:lnTo>
                    <a:pt x="3006" y="582"/>
                  </a:lnTo>
                  <a:lnTo>
                    <a:pt x="3007" y="582"/>
                  </a:lnTo>
                  <a:lnTo>
                    <a:pt x="3014" y="580"/>
                  </a:lnTo>
                  <a:lnTo>
                    <a:pt x="3019" y="580"/>
                  </a:lnTo>
                  <a:lnTo>
                    <a:pt x="3033" y="582"/>
                  </a:lnTo>
                  <a:lnTo>
                    <a:pt x="3047" y="587"/>
                  </a:lnTo>
                  <a:lnTo>
                    <a:pt x="3064" y="597"/>
                  </a:lnTo>
                  <a:lnTo>
                    <a:pt x="3077" y="613"/>
                  </a:lnTo>
                  <a:lnTo>
                    <a:pt x="3077" y="616"/>
                  </a:lnTo>
                  <a:lnTo>
                    <a:pt x="3078" y="617"/>
                  </a:lnTo>
                  <a:lnTo>
                    <a:pt x="3078" y="618"/>
                  </a:lnTo>
                  <a:lnTo>
                    <a:pt x="3083" y="629"/>
                  </a:lnTo>
                  <a:lnTo>
                    <a:pt x="3086" y="641"/>
                  </a:lnTo>
                  <a:lnTo>
                    <a:pt x="3086" y="660"/>
                  </a:lnTo>
                  <a:lnTo>
                    <a:pt x="3167" y="692"/>
                  </a:lnTo>
                  <a:lnTo>
                    <a:pt x="3168" y="689"/>
                  </a:lnTo>
                  <a:lnTo>
                    <a:pt x="3170" y="688"/>
                  </a:lnTo>
                  <a:lnTo>
                    <a:pt x="3180" y="676"/>
                  </a:lnTo>
                  <a:lnTo>
                    <a:pt x="3192" y="667"/>
                  </a:lnTo>
                  <a:lnTo>
                    <a:pt x="3206" y="660"/>
                  </a:lnTo>
                  <a:lnTo>
                    <a:pt x="3206" y="659"/>
                  </a:lnTo>
                  <a:lnTo>
                    <a:pt x="3210" y="659"/>
                  </a:lnTo>
                  <a:lnTo>
                    <a:pt x="3222" y="656"/>
                  </a:lnTo>
                  <a:lnTo>
                    <a:pt x="3234" y="655"/>
                  </a:lnTo>
                  <a:lnTo>
                    <a:pt x="3247" y="655"/>
                  </a:lnTo>
                  <a:lnTo>
                    <a:pt x="3252" y="656"/>
                  </a:lnTo>
                  <a:lnTo>
                    <a:pt x="3264" y="659"/>
                  </a:lnTo>
                  <a:lnTo>
                    <a:pt x="3273" y="666"/>
                  </a:lnTo>
                  <a:lnTo>
                    <a:pt x="3276" y="666"/>
                  </a:lnTo>
                  <a:lnTo>
                    <a:pt x="3289" y="675"/>
                  </a:lnTo>
                  <a:lnTo>
                    <a:pt x="3301" y="687"/>
                  </a:lnTo>
                  <a:lnTo>
                    <a:pt x="3308" y="700"/>
                  </a:lnTo>
                  <a:lnTo>
                    <a:pt x="3315" y="715"/>
                  </a:lnTo>
                  <a:lnTo>
                    <a:pt x="3318" y="731"/>
                  </a:lnTo>
                  <a:lnTo>
                    <a:pt x="3316" y="747"/>
                  </a:lnTo>
                  <a:lnTo>
                    <a:pt x="3315" y="751"/>
                  </a:lnTo>
                  <a:lnTo>
                    <a:pt x="3314" y="753"/>
                  </a:lnTo>
                  <a:lnTo>
                    <a:pt x="3311" y="766"/>
                  </a:lnTo>
                  <a:lnTo>
                    <a:pt x="3304" y="779"/>
                  </a:lnTo>
                  <a:lnTo>
                    <a:pt x="3295" y="791"/>
                  </a:lnTo>
                  <a:lnTo>
                    <a:pt x="3294" y="794"/>
                  </a:lnTo>
                  <a:lnTo>
                    <a:pt x="3291" y="797"/>
                  </a:lnTo>
                  <a:lnTo>
                    <a:pt x="3283" y="803"/>
                  </a:lnTo>
                  <a:lnTo>
                    <a:pt x="3273" y="810"/>
                  </a:lnTo>
                  <a:lnTo>
                    <a:pt x="3261" y="815"/>
                  </a:lnTo>
                  <a:lnTo>
                    <a:pt x="3251" y="817"/>
                  </a:lnTo>
                  <a:lnTo>
                    <a:pt x="3247" y="819"/>
                  </a:lnTo>
                  <a:lnTo>
                    <a:pt x="3242" y="820"/>
                  </a:lnTo>
                  <a:lnTo>
                    <a:pt x="3238" y="820"/>
                  </a:lnTo>
                  <a:lnTo>
                    <a:pt x="3232" y="819"/>
                  </a:lnTo>
                  <a:lnTo>
                    <a:pt x="3218" y="819"/>
                  </a:lnTo>
                  <a:lnTo>
                    <a:pt x="3215" y="817"/>
                  </a:lnTo>
                  <a:lnTo>
                    <a:pt x="3194" y="808"/>
                  </a:lnTo>
                  <a:lnTo>
                    <a:pt x="3176" y="795"/>
                  </a:lnTo>
                  <a:lnTo>
                    <a:pt x="3163" y="777"/>
                  </a:lnTo>
                  <a:lnTo>
                    <a:pt x="3162" y="776"/>
                  </a:lnTo>
                  <a:lnTo>
                    <a:pt x="3162" y="774"/>
                  </a:lnTo>
                  <a:lnTo>
                    <a:pt x="3156" y="757"/>
                  </a:lnTo>
                  <a:lnTo>
                    <a:pt x="3154" y="742"/>
                  </a:lnTo>
                  <a:lnTo>
                    <a:pt x="3153" y="730"/>
                  </a:lnTo>
                  <a:lnTo>
                    <a:pt x="3155" y="718"/>
                  </a:lnTo>
                  <a:lnTo>
                    <a:pt x="3075" y="688"/>
                  </a:lnTo>
                  <a:lnTo>
                    <a:pt x="3074" y="690"/>
                  </a:lnTo>
                  <a:lnTo>
                    <a:pt x="3071" y="693"/>
                  </a:lnTo>
                  <a:lnTo>
                    <a:pt x="3070" y="693"/>
                  </a:lnTo>
                  <a:lnTo>
                    <a:pt x="3067" y="698"/>
                  </a:lnTo>
                  <a:lnTo>
                    <a:pt x="3064" y="701"/>
                  </a:lnTo>
                  <a:lnTo>
                    <a:pt x="3060" y="705"/>
                  </a:lnTo>
                  <a:lnTo>
                    <a:pt x="3054" y="706"/>
                  </a:lnTo>
                  <a:lnTo>
                    <a:pt x="3053" y="709"/>
                  </a:lnTo>
                  <a:lnTo>
                    <a:pt x="3048" y="711"/>
                  </a:lnTo>
                  <a:lnTo>
                    <a:pt x="3033" y="717"/>
                  </a:lnTo>
                  <a:lnTo>
                    <a:pt x="3019" y="718"/>
                  </a:lnTo>
                  <a:lnTo>
                    <a:pt x="3007" y="717"/>
                  </a:lnTo>
                  <a:lnTo>
                    <a:pt x="2994" y="714"/>
                  </a:lnTo>
                  <a:lnTo>
                    <a:pt x="2891" y="941"/>
                  </a:lnTo>
                  <a:lnTo>
                    <a:pt x="2901" y="950"/>
                  </a:lnTo>
                  <a:lnTo>
                    <a:pt x="2909" y="962"/>
                  </a:lnTo>
                  <a:lnTo>
                    <a:pt x="2909" y="963"/>
                  </a:lnTo>
                  <a:lnTo>
                    <a:pt x="2910" y="965"/>
                  </a:lnTo>
                  <a:lnTo>
                    <a:pt x="2910" y="967"/>
                  </a:lnTo>
                  <a:lnTo>
                    <a:pt x="2916" y="977"/>
                  </a:lnTo>
                  <a:lnTo>
                    <a:pt x="2917" y="989"/>
                  </a:lnTo>
                  <a:lnTo>
                    <a:pt x="2917" y="1007"/>
                  </a:lnTo>
                  <a:lnTo>
                    <a:pt x="2916" y="1015"/>
                  </a:lnTo>
                  <a:lnTo>
                    <a:pt x="2912" y="1024"/>
                  </a:lnTo>
                  <a:lnTo>
                    <a:pt x="2906" y="1035"/>
                  </a:lnTo>
                  <a:lnTo>
                    <a:pt x="2901" y="1041"/>
                  </a:lnTo>
                  <a:lnTo>
                    <a:pt x="2896" y="1047"/>
                  </a:lnTo>
                  <a:lnTo>
                    <a:pt x="2891" y="1051"/>
                  </a:lnTo>
                  <a:lnTo>
                    <a:pt x="2884" y="1055"/>
                  </a:lnTo>
                  <a:lnTo>
                    <a:pt x="2882" y="1056"/>
                  </a:lnTo>
                  <a:lnTo>
                    <a:pt x="2878" y="1058"/>
                  </a:lnTo>
                  <a:lnTo>
                    <a:pt x="2865" y="1062"/>
                  </a:lnTo>
                  <a:lnTo>
                    <a:pt x="2850" y="1064"/>
                  </a:lnTo>
                  <a:lnTo>
                    <a:pt x="2836" y="1062"/>
                  </a:lnTo>
                  <a:lnTo>
                    <a:pt x="2820" y="1057"/>
                  </a:lnTo>
                  <a:lnTo>
                    <a:pt x="2819" y="1057"/>
                  </a:lnTo>
                  <a:lnTo>
                    <a:pt x="2811" y="1052"/>
                  </a:lnTo>
                  <a:lnTo>
                    <a:pt x="2803" y="1045"/>
                  </a:lnTo>
                  <a:lnTo>
                    <a:pt x="2798" y="1040"/>
                  </a:lnTo>
                  <a:lnTo>
                    <a:pt x="2790" y="1028"/>
                  </a:lnTo>
                  <a:lnTo>
                    <a:pt x="2785" y="1014"/>
                  </a:lnTo>
                  <a:lnTo>
                    <a:pt x="2782" y="1001"/>
                  </a:lnTo>
                  <a:lnTo>
                    <a:pt x="2781" y="996"/>
                  </a:lnTo>
                  <a:lnTo>
                    <a:pt x="2783" y="977"/>
                  </a:lnTo>
                  <a:lnTo>
                    <a:pt x="2791" y="959"/>
                  </a:lnTo>
                  <a:lnTo>
                    <a:pt x="2793" y="958"/>
                  </a:lnTo>
                  <a:lnTo>
                    <a:pt x="2793" y="956"/>
                  </a:lnTo>
                  <a:lnTo>
                    <a:pt x="2794" y="956"/>
                  </a:lnTo>
                  <a:lnTo>
                    <a:pt x="2794" y="955"/>
                  </a:lnTo>
                  <a:lnTo>
                    <a:pt x="2800" y="946"/>
                  </a:lnTo>
                  <a:lnTo>
                    <a:pt x="2811" y="939"/>
                  </a:lnTo>
                  <a:lnTo>
                    <a:pt x="2820" y="933"/>
                  </a:lnTo>
                  <a:lnTo>
                    <a:pt x="2827" y="930"/>
                  </a:lnTo>
                  <a:lnTo>
                    <a:pt x="2833" y="929"/>
                  </a:lnTo>
                  <a:lnTo>
                    <a:pt x="2838" y="929"/>
                  </a:lnTo>
                  <a:lnTo>
                    <a:pt x="2840" y="927"/>
                  </a:lnTo>
                  <a:lnTo>
                    <a:pt x="2859" y="927"/>
                  </a:lnTo>
                  <a:lnTo>
                    <a:pt x="2863" y="929"/>
                  </a:lnTo>
                  <a:lnTo>
                    <a:pt x="2969" y="697"/>
                  </a:lnTo>
                  <a:lnTo>
                    <a:pt x="2968" y="696"/>
                  </a:lnTo>
                  <a:lnTo>
                    <a:pt x="2968" y="694"/>
                  </a:lnTo>
                  <a:lnTo>
                    <a:pt x="2959" y="683"/>
                  </a:lnTo>
                  <a:lnTo>
                    <a:pt x="2951" y="663"/>
                  </a:lnTo>
                  <a:lnTo>
                    <a:pt x="2950" y="656"/>
                  </a:lnTo>
                  <a:lnTo>
                    <a:pt x="2950" y="651"/>
                  </a:lnTo>
                  <a:lnTo>
                    <a:pt x="2951" y="637"/>
                  </a:lnTo>
                  <a:lnTo>
                    <a:pt x="2955" y="622"/>
                  </a:lnTo>
                  <a:lnTo>
                    <a:pt x="2882" y="571"/>
                  </a:lnTo>
                  <a:lnTo>
                    <a:pt x="2876" y="578"/>
                  </a:lnTo>
                  <a:lnTo>
                    <a:pt x="2870" y="583"/>
                  </a:lnTo>
                  <a:lnTo>
                    <a:pt x="2865" y="587"/>
                  </a:lnTo>
                  <a:lnTo>
                    <a:pt x="2850" y="596"/>
                  </a:lnTo>
                  <a:lnTo>
                    <a:pt x="2837" y="601"/>
                  </a:lnTo>
                  <a:lnTo>
                    <a:pt x="2817" y="607"/>
                  </a:lnTo>
                  <a:lnTo>
                    <a:pt x="2798" y="609"/>
                  </a:lnTo>
                  <a:lnTo>
                    <a:pt x="2786" y="609"/>
                  </a:lnTo>
                  <a:lnTo>
                    <a:pt x="2772" y="676"/>
                  </a:lnTo>
                  <a:lnTo>
                    <a:pt x="2773" y="677"/>
                  </a:lnTo>
                  <a:lnTo>
                    <a:pt x="2775" y="677"/>
                  </a:lnTo>
                  <a:lnTo>
                    <a:pt x="2777" y="679"/>
                  </a:lnTo>
                  <a:lnTo>
                    <a:pt x="2783" y="684"/>
                  </a:lnTo>
                  <a:lnTo>
                    <a:pt x="2796" y="697"/>
                  </a:lnTo>
                  <a:lnTo>
                    <a:pt x="2799" y="705"/>
                  </a:lnTo>
                  <a:lnTo>
                    <a:pt x="2802" y="709"/>
                  </a:lnTo>
                  <a:lnTo>
                    <a:pt x="2804" y="719"/>
                  </a:lnTo>
                  <a:lnTo>
                    <a:pt x="2804" y="723"/>
                  </a:lnTo>
                  <a:lnTo>
                    <a:pt x="2806" y="727"/>
                  </a:lnTo>
                  <a:lnTo>
                    <a:pt x="2806" y="731"/>
                  </a:lnTo>
                  <a:lnTo>
                    <a:pt x="2803" y="748"/>
                  </a:lnTo>
                  <a:lnTo>
                    <a:pt x="2796" y="762"/>
                  </a:lnTo>
                  <a:lnTo>
                    <a:pt x="2786" y="776"/>
                  </a:lnTo>
                  <a:lnTo>
                    <a:pt x="2778" y="782"/>
                  </a:lnTo>
                  <a:lnTo>
                    <a:pt x="2769" y="787"/>
                  </a:lnTo>
                  <a:lnTo>
                    <a:pt x="2761" y="791"/>
                  </a:lnTo>
                  <a:lnTo>
                    <a:pt x="2743" y="794"/>
                  </a:lnTo>
                  <a:lnTo>
                    <a:pt x="2736" y="794"/>
                  </a:lnTo>
                  <a:lnTo>
                    <a:pt x="2734" y="793"/>
                  </a:lnTo>
                  <a:lnTo>
                    <a:pt x="2718" y="789"/>
                  </a:lnTo>
                  <a:lnTo>
                    <a:pt x="2702" y="779"/>
                  </a:lnTo>
                  <a:lnTo>
                    <a:pt x="2690" y="766"/>
                  </a:lnTo>
                  <a:lnTo>
                    <a:pt x="2690" y="765"/>
                  </a:lnTo>
                  <a:lnTo>
                    <a:pt x="2689" y="764"/>
                  </a:lnTo>
                  <a:lnTo>
                    <a:pt x="2683" y="749"/>
                  </a:lnTo>
                  <a:lnTo>
                    <a:pt x="2680" y="732"/>
                  </a:lnTo>
                  <a:lnTo>
                    <a:pt x="2680" y="726"/>
                  </a:lnTo>
                  <a:lnTo>
                    <a:pt x="2683" y="715"/>
                  </a:lnTo>
                  <a:lnTo>
                    <a:pt x="2683" y="714"/>
                  </a:lnTo>
                  <a:lnTo>
                    <a:pt x="2690" y="697"/>
                  </a:lnTo>
                  <a:lnTo>
                    <a:pt x="2702" y="684"/>
                  </a:lnTo>
                  <a:lnTo>
                    <a:pt x="2713" y="676"/>
                  </a:lnTo>
                  <a:lnTo>
                    <a:pt x="2723" y="672"/>
                  </a:lnTo>
                  <a:lnTo>
                    <a:pt x="2736" y="669"/>
                  </a:lnTo>
                  <a:lnTo>
                    <a:pt x="2743" y="669"/>
                  </a:lnTo>
                  <a:lnTo>
                    <a:pt x="2757" y="601"/>
                  </a:lnTo>
                  <a:lnTo>
                    <a:pt x="2738" y="591"/>
                  </a:lnTo>
                  <a:lnTo>
                    <a:pt x="2722" y="578"/>
                  </a:lnTo>
                  <a:lnTo>
                    <a:pt x="2711" y="566"/>
                  </a:lnTo>
                  <a:lnTo>
                    <a:pt x="2703" y="553"/>
                  </a:lnTo>
                  <a:lnTo>
                    <a:pt x="2703" y="552"/>
                  </a:lnTo>
                  <a:lnTo>
                    <a:pt x="2702" y="552"/>
                  </a:lnTo>
                  <a:lnTo>
                    <a:pt x="2702" y="549"/>
                  </a:lnTo>
                  <a:lnTo>
                    <a:pt x="2701" y="548"/>
                  </a:lnTo>
                  <a:lnTo>
                    <a:pt x="2495" y="607"/>
                  </a:lnTo>
                  <a:lnTo>
                    <a:pt x="2495" y="575"/>
                  </a:lnTo>
                  <a:lnTo>
                    <a:pt x="2690" y="520"/>
                  </a:lnTo>
                  <a:lnTo>
                    <a:pt x="2689" y="504"/>
                  </a:lnTo>
                  <a:lnTo>
                    <a:pt x="2690" y="490"/>
                  </a:lnTo>
                  <a:lnTo>
                    <a:pt x="2693" y="472"/>
                  </a:lnTo>
                  <a:lnTo>
                    <a:pt x="2700" y="455"/>
                  </a:lnTo>
                  <a:lnTo>
                    <a:pt x="2618" y="410"/>
                  </a:lnTo>
                  <a:lnTo>
                    <a:pt x="2616" y="413"/>
                  </a:lnTo>
                  <a:lnTo>
                    <a:pt x="2613" y="417"/>
                  </a:lnTo>
                  <a:lnTo>
                    <a:pt x="2612" y="418"/>
                  </a:lnTo>
                  <a:lnTo>
                    <a:pt x="2609" y="419"/>
                  </a:lnTo>
                  <a:lnTo>
                    <a:pt x="2595" y="427"/>
                  </a:lnTo>
                  <a:lnTo>
                    <a:pt x="2580" y="432"/>
                  </a:lnTo>
                  <a:lnTo>
                    <a:pt x="2578" y="434"/>
                  </a:lnTo>
                  <a:lnTo>
                    <a:pt x="2561" y="434"/>
                  </a:lnTo>
                  <a:lnTo>
                    <a:pt x="2549" y="431"/>
                  </a:lnTo>
                  <a:lnTo>
                    <a:pt x="2537" y="426"/>
                  </a:lnTo>
                  <a:lnTo>
                    <a:pt x="2528" y="419"/>
                  </a:lnTo>
                  <a:lnTo>
                    <a:pt x="2519" y="409"/>
                  </a:lnTo>
                  <a:lnTo>
                    <a:pt x="2511" y="398"/>
                  </a:lnTo>
                  <a:lnTo>
                    <a:pt x="2507" y="387"/>
                  </a:lnTo>
                  <a:lnTo>
                    <a:pt x="2507" y="381"/>
                  </a:lnTo>
                  <a:lnTo>
                    <a:pt x="2504" y="372"/>
                  </a:lnTo>
                  <a:lnTo>
                    <a:pt x="2506" y="360"/>
                  </a:lnTo>
                  <a:lnTo>
                    <a:pt x="2508" y="349"/>
                  </a:lnTo>
                  <a:lnTo>
                    <a:pt x="2508" y="347"/>
                  </a:lnTo>
                  <a:lnTo>
                    <a:pt x="2510" y="346"/>
                  </a:lnTo>
                  <a:lnTo>
                    <a:pt x="2510" y="343"/>
                  </a:lnTo>
                  <a:lnTo>
                    <a:pt x="2515" y="334"/>
                  </a:lnTo>
                  <a:lnTo>
                    <a:pt x="2524" y="322"/>
                  </a:lnTo>
                  <a:lnTo>
                    <a:pt x="2532" y="316"/>
                  </a:lnTo>
                  <a:lnTo>
                    <a:pt x="2533" y="316"/>
                  </a:lnTo>
                  <a:lnTo>
                    <a:pt x="2541" y="311"/>
                  </a:lnTo>
                  <a:lnTo>
                    <a:pt x="2546" y="309"/>
                  </a:lnTo>
                  <a:lnTo>
                    <a:pt x="2550" y="308"/>
                  </a:lnTo>
                  <a:lnTo>
                    <a:pt x="2552" y="307"/>
                  </a:lnTo>
                  <a:lnTo>
                    <a:pt x="2554" y="307"/>
                  </a:lnTo>
                  <a:lnTo>
                    <a:pt x="2558" y="305"/>
                  </a:lnTo>
                  <a:lnTo>
                    <a:pt x="2569" y="305"/>
                  </a:lnTo>
                  <a:lnTo>
                    <a:pt x="2583" y="307"/>
                  </a:lnTo>
                  <a:lnTo>
                    <a:pt x="2597" y="312"/>
                  </a:lnTo>
                  <a:lnTo>
                    <a:pt x="2609" y="320"/>
                  </a:lnTo>
                  <a:lnTo>
                    <a:pt x="2611" y="320"/>
                  </a:lnTo>
                  <a:lnTo>
                    <a:pt x="2617" y="326"/>
                  </a:lnTo>
                  <a:lnTo>
                    <a:pt x="2622" y="334"/>
                  </a:lnTo>
                  <a:lnTo>
                    <a:pt x="2626" y="341"/>
                  </a:lnTo>
                  <a:lnTo>
                    <a:pt x="2631" y="354"/>
                  </a:lnTo>
                  <a:lnTo>
                    <a:pt x="2633" y="367"/>
                  </a:lnTo>
                  <a:lnTo>
                    <a:pt x="2633" y="375"/>
                  </a:lnTo>
                  <a:lnTo>
                    <a:pt x="2631" y="383"/>
                  </a:lnTo>
                  <a:lnTo>
                    <a:pt x="2715" y="430"/>
                  </a:lnTo>
                  <a:lnTo>
                    <a:pt x="2719" y="426"/>
                  </a:lnTo>
                  <a:lnTo>
                    <a:pt x="2722" y="425"/>
                  </a:lnTo>
                  <a:lnTo>
                    <a:pt x="2730" y="415"/>
                  </a:lnTo>
                  <a:lnTo>
                    <a:pt x="2743" y="406"/>
                  </a:lnTo>
                  <a:lnTo>
                    <a:pt x="2756" y="400"/>
                  </a:lnTo>
                  <a:lnTo>
                    <a:pt x="2770" y="396"/>
                  </a:lnTo>
                  <a:lnTo>
                    <a:pt x="2775" y="393"/>
                  </a:lnTo>
                  <a:lnTo>
                    <a:pt x="2778" y="393"/>
                  </a:lnTo>
                  <a:lnTo>
                    <a:pt x="2789" y="392"/>
                  </a:lnTo>
                  <a:lnTo>
                    <a:pt x="2802" y="391"/>
                  </a:lnTo>
                  <a:lnTo>
                    <a:pt x="2808" y="391"/>
                  </a:lnTo>
                  <a:lnTo>
                    <a:pt x="2816" y="392"/>
                  </a:lnTo>
                  <a:lnTo>
                    <a:pt x="2849" y="254"/>
                  </a:lnTo>
                  <a:lnTo>
                    <a:pt x="2836" y="247"/>
                  </a:lnTo>
                  <a:lnTo>
                    <a:pt x="2820" y="235"/>
                  </a:lnTo>
                  <a:lnTo>
                    <a:pt x="2812" y="224"/>
                  </a:lnTo>
                  <a:lnTo>
                    <a:pt x="2810" y="219"/>
                  </a:lnTo>
                  <a:lnTo>
                    <a:pt x="2808" y="218"/>
                  </a:lnTo>
                  <a:lnTo>
                    <a:pt x="2800" y="202"/>
                  </a:lnTo>
                  <a:lnTo>
                    <a:pt x="2796" y="185"/>
                  </a:lnTo>
                  <a:lnTo>
                    <a:pt x="2796" y="168"/>
                  </a:lnTo>
                  <a:lnTo>
                    <a:pt x="2798" y="154"/>
                  </a:lnTo>
                  <a:lnTo>
                    <a:pt x="2802" y="142"/>
                  </a:lnTo>
                  <a:lnTo>
                    <a:pt x="2732" y="105"/>
                  </a:lnTo>
                  <a:lnTo>
                    <a:pt x="2727" y="110"/>
                  </a:lnTo>
                  <a:lnTo>
                    <a:pt x="2722" y="114"/>
                  </a:lnTo>
                  <a:lnTo>
                    <a:pt x="2718" y="117"/>
                  </a:lnTo>
                  <a:lnTo>
                    <a:pt x="2702" y="123"/>
                  </a:lnTo>
                  <a:lnTo>
                    <a:pt x="2684" y="126"/>
                  </a:lnTo>
                  <a:lnTo>
                    <a:pt x="2683" y="126"/>
                  </a:lnTo>
                  <a:lnTo>
                    <a:pt x="2680" y="125"/>
                  </a:lnTo>
                  <a:lnTo>
                    <a:pt x="2664" y="121"/>
                  </a:lnTo>
                  <a:lnTo>
                    <a:pt x="2651" y="114"/>
                  </a:lnTo>
                  <a:lnTo>
                    <a:pt x="2647" y="112"/>
                  </a:lnTo>
                  <a:lnTo>
                    <a:pt x="2638" y="102"/>
                  </a:lnTo>
                  <a:lnTo>
                    <a:pt x="2638" y="101"/>
                  </a:lnTo>
                  <a:lnTo>
                    <a:pt x="2637" y="101"/>
                  </a:lnTo>
                  <a:lnTo>
                    <a:pt x="2630" y="91"/>
                  </a:lnTo>
                  <a:lnTo>
                    <a:pt x="2626" y="79"/>
                  </a:lnTo>
                  <a:lnTo>
                    <a:pt x="2625" y="68"/>
                  </a:lnTo>
                  <a:lnTo>
                    <a:pt x="2625" y="55"/>
                  </a:lnTo>
                  <a:lnTo>
                    <a:pt x="2628" y="44"/>
                  </a:lnTo>
                  <a:lnTo>
                    <a:pt x="2633" y="32"/>
                  </a:lnTo>
                  <a:lnTo>
                    <a:pt x="2634" y="30"/>
                  </a:lnTo>
                  <a:lnTo>
                    <a:pt x="2634" y="29"/>
                  </a:lnTo>
                  <a:lnTo>
                    <a:pt x="2635" y="29"/>
                  </a:lnTo>
                  <a:lnTo>
                    <a:pt x="2641" y="21"/>
                  </a:lnTo>
                  <a:lnTo>
                    <a:pt x="2650" y="13"/>
                  </a:lnTo>
                  <a:lnTo>
                    <a:pt x="2663" y="7"/>
                  </a:lnTo>
                  <a:lnTo>
                    <a:pt x="2664" y="6"/>
                  </a:lnTo>
                  <a:lnTo>
                    <a:pt x="2676" y="2"/>
                  </a:lnTo>
                  <a:lnTo>
                    <a:pt x="2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"/>
            <p:cNvSpPr>
              <a:spLocks noEditPoints="1"/>
            </p:cNvSpPr>
            <p:nvPr/>
          </p:nvSpPr>
          <p:spPr bwMode="auto">
            <a:xfrm>
              <a:off x="2700338" y="133350"/>
              <a:ext cx="5630863" cy="4441825"/>
            </a:xfrm>
            <a:custGeom>
              <a:avLst/>
              <a:gdLst/>
              <a:ahLst/>
              <a:cxnLst>
                <a:cxn ang="0">
                  <a:pos x="2939" y="2789"/>
                </a:cxn>
                <a:cxn ang="0">
                  <a:pos x="3154" y="1650"/>
                </a:cxn>
                <a:cxn ang="0">
                  <a:pos x="3498" y="1816"/>
                </a:cxn>
                <a:cxn ang="0">
                  <a:pos x="3398" y="1927"/>
                </a:cxn>
                <a:cxn ang="0">
                  <a:pos x="3052" y="1900"/>
                </a:cxn>
                <a:cxn ang="0">
                  <a:pos x="2899" y="1764"/>
                </a:cxn>
                <a:cxn ang="0">
                  <a:pos x="333" y="1511"/>
                </a:cxn>
                <a:cxn ang="0">
                  <a:pos x="253" y="1666"/>
                </a:cxn>
                <a:cxn ang="0">
                  <a:pos x="203" y="1871"/>
                </a:cxn>
                <a:cxn ang="0">
                  <a:pos x="403" y="1924"/>
                </a:cxn>
                <a:cxn ang="0">
                  <a:pos x="703" y="1982"/>
                </a:cxn>
                <a:cxn ang="0">
                  <a:pos x="716" y="2247"/>
                </a:cxn>
                <a:cxn ang="0">
                  <a:pos x="685" y="2408"/>
                </a:cxn>
                <a:cxn ang="0">
                  <a:pos x="917" y="2595"/>
                </a:cxn>
                <a:cxn ang="0">
                  <a:pos x="1074" y="2352"/>
                </a:cxn>
                <a:cxn ang="0">
                  <a:pos x="1283" y="2112"/>
                </a:cxn>
                <a:cxn ang="0">
                  <a:pos x="1392" y="2239"/>
                </a:cxn>
                <a:cxn ang="0">
                  <a:pos x="1173" y="2352"/>
                </a:cxn>
                <a:cxn ang="0">
                  <a:pos x="1307" y="2713"/>
                </a:cxn>
                <a:cxn ang="0">
                  <a:pos x="1081" y="2762"/>
                </a:cxn>
                <a:cxn ang="0">
                  <a:pos x="767" y="2760"/>
                </a:cxn>
                <a:cxn ang="0">
                  <a:pos x="280" y="2798"/>
                </a:cxn>
                <a:cxn ang="0">
                  <a:pos x="542" y="2598"/>
                </a:cxn>
                <a:cxn ang="0">
                  <a:pos x="611" y="2364"/>
                </a:cxn>
                <a:cxn ang="0">
                  <a:pos x="473" y="2115"/>
                </a:cxn>
                <a:cxn ang="0">
                  <a:pos x="424" y="2422"/>
                </a:cxn>
                <a:cxn ang="0">
                  <a:pos x="401" y="2149"/>
                </a:cxn>
                <a:cxn ang="0">
                  <a:pos x="293" y="1920"/>
                </a:cxn>
                <a:cxn ang="0">
                  <a:pos x="178" y="2115"/>
                </a:cxn>
                <a:cxn ang="0">
                  <a:pos x="75" y="2079"/>
                </a:cxn>
                <a:cxn ang="0">
                  <a:pos x="63" y="1828"/>
                </a:cxn>
                <a:cxn ang="0">
                  <a:pos x="100" y="1595"/>
                </a:cxn>
                <a:cxn ang="0">
                  <a:pos x="3065" y="1385"/>
                </a:cxn>
                <a:cxn ang="0">
                  <a:pos x="750" y="1499"/>
                </a:cxn>
                <a:cxn ang="0">
                  <a:pos x="982" y="1464"/>
                </a:cxn>
                <a:cxn ang="0">
                  <a:pos x="1315" y="1442"/>
                </a:cxn>
                <a:cxn ang="0">
                  <a:pos x="795" y="1624"/>
                </a:cxn>
                <a:cxn ang="0">
                  <a:pos x="596" y="1524"/>
                </a:cxn>
                <a:cxn ang="0">
                  <a:pos x="1566" y="1357"/>
                </a:cxn>
                <a:cxn ang="0">
                  <a:pos x="2239" y="1123"/>
                </a:cxn>
                <a:cxn ang="0">
                  <a:pos x="2041" y="1278"/>
                </a:cxn>
                <a:cxn ang="0">
                  <a:pos x="2027" y="1313"/>
                </a:cxn>
                <a:cxn ang="0">
                  <a:pos x="1964" y="1215"/>
                </a:cxn>
                <a:cxn ang="0">
                  <a:pos x="1493" y="35"/>
                </a:cxn>
                <a:cxn ang="0">
                  <a:pos x="1588" y="579"/>
                </a:cxn>
                <a:cxn ang="0">
                  <a:pos x="1871" y="529"/>
                </a:cxn>
                <a:cxn ang="0">
                  <a:pos x="2155" y="453"/>
                </a:cxn>
                <a:cxn ang="0">
                  <a:pos x="2422" y="196"/>
                </a:cxn>
                <a:cxn ang="0">
                  <a:pos x="2547" y="239"/>
                </a:cxn>
                <a:cxn ang="0">
                  <a:pos x="2485" y="479"/>
                </a:cxn>
                <a:cxn ang="0">
                  <a:pos x="2773" y="588"/>
                </a:cxn>
                <a:cxn ang="0">
                  <a:pos x="2795" y="1105"/>
                </a:cxn>
                <a:cxn ang="0">
                  <a:pos x="2797" y="1224"/>
                </a:cxn>
                <a:cxn ang="0">
                  <a:pos x="2645" y="1283"/>
                </a:cxn>
                <a:cxn ang="0">
                  <a:pos x="2499" y="1160"/>
                </a:cxn>
                <a:cxn ang="0">
                  <a:pos x="2361" y="1256"/>
                </a:cxn>
                <a:cxn ang="0">
                  <a:pos x="2441" y="1084"/>
                </a:cxn>
                <a:cxn ang="0">
                  <a:pos x="2561" y="1104"/>
                </a:cxn>
                <a:cxn ang="0">
                  <a:pos x="2654" y="1061"/>
                </a:cxn>
                <a:cxn ang="0">
                  <a:pos x="2336" y="454"/>
                </a:cxn>
                <a:cxn ang="0">
                  <a:pos x="2209" y="681"/>
                </a:cxn>
                <a:cxn ang="0">
                  <a:pos x="1813" y="685"/>
                </a:cxn>
                <a:cxn ang="0">
                  <a:pos x="1493" y="835"/>
                </a:cxn>
              </a:cxnLst>
              <a:rect l="0" t="0" r="r" b="b"/>
              <a:pathLst>
                <a:path w="3547" h="2798">
                  <a:moveTo>
                    <a:pt x="2921" y="2622"/>
                  </a:moveTo>
                  <a:lnTo>
                    <a:pt x="2929" y="2622"/>
                  </a:lnTo>
                  <a:lnTo>
                    <a:pt x="2950" y="2624"/>
                  </a:lnTo>
                  <a:lnTo>
                    <a:pt x="2969" y="2632"/>
                  </a:lnTo>
                  <a:lnTo>
                    <a:pt x="2972" y="2635"/>
                  </a:lnTo>
                  <a:lnTo>
                    <a:pt x="2975" y="2636"/>
                  </a:lnTo>
                  <a:lnTo>
                    <a:pt x="2986" y="2644"/>
                  </a:lnTo>
                  <a:lnTo>
                    <a:pt x="2997" y="2656"/>
                  </a:lnTo>
                  <a:lnTo>
                    <a:pt x="3003" y="2669"/>
                  </a:lnTo>
                  <a:lnTo>
                    <a:pt x="3006" y="2671"/>
                  </a:lnTo>
                  <a:lnTo>
                    <a:pt x="3007" y="2674"/>
                  </a:lnTo>
                  <a:lnTo>
                    <a:pt x="3010" y="2684"/>
                  </a:lnTo>
                  <a:lnTo>
                    <a:pt x="3013" y="2697"/>
                  </a:lnTo>
                  <a:lnTo>
                    <a:pt x="3014" y="2709"/>
                  </a:lnTo>
                  <a:lnTo>
                    <a:pt x="3013" y="2720"/>
                  </a:lnTo>
                  <a:lnTo>
                    <a:pt x="3013" y="2721"/>
                  </a:lnTo>
                  <a:lnTo>
                    <a:pt x="3010" y="2733"/>
                  </a:lnTo>
                  <a:lnTo>
                    <a:pt x="3003" y="2743"/>
                  </a:lnTo>
                  <a:lnTo>
                    <a:pt x="3003" y="2746"/>
                  </a:lnTo>
                  <a:lnTo>
                    <a:pt x="3002" y="2750"/>
                  </a:lnTo>
                  <a:lnTo>
                    <a:pt x="3000" y="2754"/>
                  </a:lnTo>
                  <a:lnTo>
                    <a:pt x="2983" y="2771"/>
                  </a:lnTo>
                  <a:lnTo>
                    <a:pt x="2963" y="2783"/>
                  </a:lnTo>
                  <a:lnTo>
                    <a:pt x="2939" y="2788"/>
                  </a:lnTo>
                  <a:lnTo>
                    <a:pt x="2939" y="2789"/>
                  </a:lnTo>
                  <a:lnTo>
                    <a:pt x="2933" y="2789"/>
                  </a:lnTo>
                  <a:lnTo>
                    <a:pt x="2917" y="2788"/>
                  </a:lnTo>
                  <a:lnTo>
                    <a:pt x="2904" y="2784"/>
                  </a:lnTo>
                  <a:lnTo>
                    <a:pt x="2891" y="2779"/>
                  </a:lnTo>
                  <a:lnTo>
                    <a:pt x="2878" y="2771"/>
                  </a:lnTo>
                  <a:lnTo>
                    <a:pt x="2850" y="2794"/>
                  </a:lnTo>
                  <a:lnTo>
                    <a:pt x="2850" y="2755"/>
                  </a:lnTo>
                  <a:lnTo>
                    <a:pt x="2858" y="2747"/>
                  </a:lnTo>
                  <a:lnTo>
                    <a:pt x="2856" y="2743"/>
                  </a:lnTo>
                  <a:lnTo>
                    <a:pt x="2854" y="2739"/>
                  </a:lnTo>
                  <a:lnTo>
                    <a:pt x="2852" y="2734"/>
                  </a:lnTo>
                  <a:lnTo>
                    <a:pt x="2850" y="2730"/>
                  </a:lnTo>
                  <a:lnTo>
                    <a:pt x="2850" y="2678"/>
                  </a:lnTo>
                  <a:lnTo>
                    <a:pt x="2853" y="2673"/>
                  </a:lnTo>
                  <a:lnTo>
                    <a:pt x="2854" y="2667"/>
                  </a:lnTo>
                  <a:lnTo>
                    <a:pt x="2857" y="2662"/>
                  </a:lnTo>
                  <a:lnTo>
                    <a:pt x="2859" y="2658"/>
                  </a:lnTo>
                  <a:lnTo>
                    <a:pt x="2865" y="2652"/>
                  </a:lnTo>
                  <a:lnTo>
                    <a:pt x="2875" y="2641"/>
                  </a:lnTo>
                  <a:lnTo>
                    <a:pt x="2876" y="2641"/>
                  </a:lnTo>
                  <a:lnTo>
                    <a:pt x="2876" y="2640"/>
                  </a:lnTo>
                  <a:lnTo>
                    <a:pt x="2890" y="2631"/>
                  </a:lnTo>
                  <a:lnTo>
                    <a:pt x="2905" y="2624"/>
                  </a:lnTo>
                  <a:lnTo>
                    <a:pt x="2921" y="2622"/>
                  </a:lnTo>
                  <a:close/>
                  <a:moveTo>
                    <a:pt x="3154" y="1650"/>
                  </a:moveTo>
                  <a:lnTo>
                    <a:pt x="3171" y="1650"/>
                  </a:lnTo>
                  <a:lnTo>
                    <a:pt x="3182" y="1652"/>
                  </a:lnTo>
                  <a:lnTo>
                    <a:pt x="3195" y="1659"/>
                  </a:lnTo>
                  <a:lnTo>
                    <a:pt x="3203" y="1664"/>
                  </a:lnTo>
                  <a:lnTo>
                    <a:pt x="3205" y="1668"/>
                  </a:lnTo>
                  <a:lnTo>
                    <a:pt x="3206" y="1668"/>
                  </a:lnTo>
                  <a:lnTo>
                    <a:pt x="3208" y="1669"/>
                  </a:lnTo>
                  <a:lnTo>
                    <a:pt x="3209" y="1672"/>
                  </a:lnTo>
                  <a:lnTo>
                    <a:pt x="3210" y="1673"/>
                  </a:lnTo>
                  <a:lnTo>
                    <a:pt x="3220" y="1689"/>
                  </a:lnTo>
                  <a:lnTo>
                    <a:pt x="3223" y="1705"/>
                  </a:lnTo>
                  <a:lnTo>
                    <a:pt x="3222" y="1723"/>
                  </a:lnTo>
                  <a:lnTo>
                    <a:pt x="3222" y="1724"/>
                  </a:lnTo>
                  <a:lnTo>
                    <a:pt x="3412" y="1829"/>
                  </a:lnTo>
                  <a:lnTo>
                    <a:pt x="3420" y="1824"/>
                  </a:lnTo>
                  <a:lnTo>
                    <a:pt x="3422" y="1823"/>
                  </a:lnTo>
                  <a:lnTo>
                    <a:pt x="3424" y="1823"/>
                  </a:lnTo>
                  <a:lnTo>
                    <a:pt x="3424" y="1821"/>
                  </a:lnTo>
                  <a:lnTo>
                    <a:pt x="3425" y="1821"/>
                  </a:lnTo>
                  <a:lnTo>
                    <a:pt x="3437" y="1815"/>
                  </a:lnTo>
                  <a:lnTo>
                    <a:pt x="3451" y="1810"/>
                  </a:lnTo>
                  <a:lnTo>
                    <a:pt x="3464" y="1808"/>
                  </a:lnTo>
                  <a:lnTo>
                    <a:pt x="3468" y="1808"/>
                  </a:lnTo>
                  <a:lnTo>
                    <a:pt x="3485" y="1811"/>
                  </a:lnTo>
                  <a:lnTo>
                    <a:pt x="3498" y="1816"/>
                  </a:lnTo>
                  <a:lnTo>
                    <a:pt x="3513" y="1824"/>
                  </a:lnTo>
                  <a:lnTo>
                    <a:pt x="3517" y="1828"/>
                  </a:lnTo>
                  <a:lnTo>
                    <a:pt x="3527" y="1836"/>
                  </a:lnTo>
                  <a:lnTo>
                    <a:pt x="3535" y="1849"/>
                  </a:lnTo>
                  <a:lnTo>
                    <a:pt x="3540" y="1862"/>
                  </a:lnTo>
                  <a:lnTo>
                    <a:pt x="3542" y="1865"/>
                  </a:lnTo>
                  <a:lnTo>
                    <a:pt x="3543" y="1869"/>
                  </a:lnTo>
                  <a:lnTo>
                    <a:pt x="3546" y="1878"/>
                  </a:lnTo>
                  <a:lnTo>
                    <a:pt x="3547" y="1889"/>
                  </a:lnTo>
                  <a:lnTo>
                    <a:pt x="3546" y="1901"/>
                  </a:lnTo>
                  <a:lnTo>
                    <a:pt x="3543" y="1912"/>
                  </a:lnTo>
                  <a:lnTo>
                    <a:pt x="3539" y="1924"/>
                  </a:lnTo>
                  <a:lnTo>
                    <a:pt x="3532" y="1933"/>
                  </a:lnTo>
                  <a:lnTo>
                    <a:pt x="3530" y="1938"/>
                  </a:lnTo>
                  <a:lnTo>
                    <a:pt x="3527" y="1942"/>
                  </a:lnTo>
                  <a:lnTo>
                    <a:pt x="3510" y="1956"/>
                  </a:lnTo>
                  <a:lnTo>
                    <a:pt x="3491" y="1965"/>
                  </a:lnTo>
                  <a:lnTo>
                    <a:pt x="3468" y="1968"/>
                  </a:lnTo>
                  <a:lnTo>
                    <a:pt x="3466" y="1968"/>
                  </a:lnTo>
                  <a:lnTo>
                    <a:pt x="3447" y="1965"/>
                  </a:lnTo>
                  <a:lnTo>
                    <a:pt x="3433" y="1960"/>
                  </a:lnTo>
                  <a:lnTo>
                    <a:pt x="3419" y="1952"/>
                  </a:lnTo>
                  <a:lnTo>
                    <a:pt x="3407" y="1941"/>
                  </a:lnTo>
                  <a:lnTo>
                    <a:pt x="3402" y="1934"/>
                  </a:lnTo>
                  <a:lnTo>
                    <a:pt x="3398" y="1927"/>
                  </a:lnTo>
                  <a:lnTo>
                    <a:pt x="3395" y="1922"/>
                  </a:lnTo>
                  <a:lnTo>
                    <a:pt x="3388" y="1900"/>
                  </a:lnTo>
                  <a:lnTo>
                    <a:pt x="3388" y="1874"/>
                  </a:lnTo>
                  <a:lnTo>
                    <a:pt x="3391" y="1863"/>
                  </a:lnTo>
                  <a:lnTo>
                    <a:pt x="3395" y="1854"/>
                  </a:lnTo>
                  <a:lnTo>
                    <a:pt x="3209" y="1752"/>
                  </a:lnTo>
                  <a:lnTo>
                    <a:pt x="3204" y="1757"/>
                  </a:lnTo>
                  <a:lnTo>
                    <a:pt x="3193" y="1765"/>
                  </a:lnTo>
                  <a:lnTo>
                    <a:pt x="3189" y="1766"/>
                  </a:lnTo>
                  <a:lnTo>
                    <a:pt x="3185" y="1769"/>
                  </a:lnTo>
                  <a:lnTo>
                    <a:pt x="3178" y="1772"/>
                  </a:lnTo>
                  <a:lnTo>
                    <a:pt x="3171" y="1773"/>
                  </a:lnTo>
                  <a:lnTo>
                    <a:pt x="3155" y="1773"/>
                  </a:lnTo>
                  <a:lnTo>
                    <a:pt x="3142" y="1770"/>
                  </a:lnTo>
                  <a:lnTo>
                    <a:pt x="3141" y="1770"/>
                  </a:lnTo>
                  <a:lnTo>
                    <a:pt x="3138" y="1769"/>
                  </a:lnTo>
                  <a:lnTo>
                    <a:pt x="3127" y="1762"/>
                  </a:lnTo>
                  <a:lnTo>
                    <a:pt x="3115" y="1753"/>
                  </a:lnTo>
                  <a:lnTo>
                    <a:pt x="3031" y="1814"/>
                  </a:lnTo>
                  <a:lnTo>
                    <a:pt x="3034" y="1819"/>
                  </a:lnTo>
                  <a:lnTo>
                    <a:pt x="3041" y="1831"/>
                  </a:lnTo>
                  <a:lnTo>
                    <a:pt x="3048" y="1846"/>
                  </a:lnTo>
                  <a:lnTo>
                    <a:pt x="3052" y="1865"/>
                  </a:lnTo>
                  <a:lnTo>
                    <a:pt x="3053" y="1882"/>
                  </a:lnTo>
                  <a:lnTo>
                    <a:pt x="3052" y="1900"/>
                  </a:lnTo>
                  <a:lnTo>
                    <a:pt x="3049" y="1916"/>
                  </a:lnTo>
                  <a:lnTo>
                    <a:pt x="3041" y="1939"/>
                  </a:lnTo>
                  <a:lnTo>
                    <a:pt x="3030" y="1959"/>
                  </a:lnTo>
                  <a:lnTo>
                    <a:pt x="3014" y="1977"/>
                  </a:lnTo>
                  <a:lnTo>
                    <a:pt x="3011" y="1980"/>
                  </a:lnTo>
                  <a:lnTo>
                    <a:pt x="2994" y="1992"/>
                  </a:lnTo>
                  <a:lnTo>
                    <a:pt x="2972" y="2001"/>
                  </a:lnTo>
                  <a:lnTo>
                    <a:pt x="2952" y="2007"/>
                  </a:lnTo>
                  <a:lnTo>
                    <a:pt x="2939" y="2010"/>
                  </a:lnTo>
                  <a:lnTo>
                    <a:pt x="2925" y="2010"/>
                  </a:lnTo>
                  <a:lnTo>
                    <a:pt x="2917" y="2009"/>
                  </a:lnTo>
                  <a:lnTo>
                    <a:pt x="2913" y="2009"/>
                  </a:lnTo>
                  <a:lnTo>
                    <a:pt x="2896" y="2006"/>
                  </a:lnTo>
                  <a:lnTo>
                    <a:pt x="2880" y="1999"/>
                  </a:lnTo>
                  <a:lnTo>
                    <a:pt x="2863" y="1992"/>
                  </a:lnTo>
                  <a:lnTo>
                    <a:pt x="2850" y="1981"/>
                  </a:lnTo>
                  <a:lnTo>
                    <a:pt x="2850" y="1787"/>
                  </a:lnTo>
                  <a:lnTo>
                    <a:pt x="2853" y="1785"/>
                  </a:lnTo>
                  <a:lnTo>
                    <a:pt x="2857" y="1782"/>
                  </a:lnTo>
                  <a:lnTo>
                    <a:pt x="2859" y="1781"/>
                  </a:lnTo>
                  <a:lnTo>
                    <a:pt x="2861" y="1781"/>
                  </a:lnTo>
                  <a:lnTo>
                    <a:pt x="2871" y="1773"/>
                  </a:lnTo>
                  <a:lnTo>
                    <a:pt x="2883" y="1769"/>
                  </a:lnTo>
                  <a:lnTo>
                    <a:pt x="2895" y="1766"/>
                  </a:lnTo>
                  <a:lnTo>
                    <a:pt x="2899" y="1764"/>
                  </a:lnTo>
                  <a:lnTo>
                    <a:pt x="2909" y="1761"/>
                  </a:lnTo>
                  <a:lnTo>
                    <a:pt x="2920" y="1760"/>
                  </a:lnTo>
                  <a:lnTo>
                    <a:pt x="2930" y="1760"/>
                  </a:lnTo>
                  <a:lnTo>
                    <a:pt x="2958" y="1762"/>
                  </a:lnTo>
                  <a:lnTo>
                    <a:pt x="2985" y="1773"/>
                  </a:lnTo>
                  <a:lnTo>
                    <a:pt x="3010" y="1789"/>
                  </a:lnTo>
                  <a:lnTo>
                    <a:pt x="3010" y="1790"/>
                  </a:lnTo>
                  <a:lnTo>
                    <a:pt x="3011" y="1791"/>
                  </a:lnTo>
                  <a:lnTo>
                    <a:pt x="3102" y="1726"/>
                  </a:lnTo>
                  <a:lnTo>
                    <a:pt x="3099" y="1713"/>
                  </a:lnTo>
                  <a:lnTo>
                    <a:pt x="3100" y="1700"/>
                  </a:lnTo>
                  <a:lnTo>
                    <a:pt x="3107" y="1683"/>
                  </a:lnTo>
                  <a:lnTo>
                    <a:pt x="3119" y="1668"/>
                  </a:lnTo>
                  <a:lnTo>
                    <a:pt x="3121" y="1667"/>
                  </a:lnTo>
                  <a:lnTo>
                    <a:pt x="3123" y="1666"/>
                  </a:lnTo>
                  <a:lnTo>
                    <a:pt x="3130" y="1659"/>
                  </a:lnTo>
                  <a:lnTo>
                    <a:pt x="3141" y="1654"/>
                  </a:lnTo>
                  <a:lnTo>
                    <a:pt x="3151" y="1651"/>
                  </a:lnTo>
                  <a:lnTo>
                    <a:pt x="3153" y="1651"/>
                  </a:lnTo>
                  <a:lnTo>
                    <a:pt x="3154" y="1650"/>
                  </a:lnTo>
                  <a:close/>
                  <a:moveTo>
                    <a:pt x="282" y="1497"/>
                  </a:moveTo>
                  <a:lnTo>
                    <a:pt x="285" y="1497"/>
                  </a:lnTo>
                  <a:lnTo>
                    <a:pt x="304" y="1499"/>
                  </a:lnTo>
                  <a:lnTo>
                    <a:pt x="322" y="1506"/>
                  </a:lnTo>
                  <a:lnTo>
                    <a:pt x="333" y="1511"/>
                  </a:lnTo>
                  <a:lnTo>
                    <a:pt x="338" y="1515"/>
                  </a:lnTo>
                  <a:lnTo>
                    <a:pt x="355" y="1532"/>
                  </a:lnTo>
                  <a:lnTo>
                    <a:pt x="364" y="1546"/>
                  </a:lnTo>
                  <a:lnTo>
                    <a:pt x="369" y="1562"/>
                  </a:lnTo>
                  <a:lnTo>
                    <a:pt x="372" y="1580"/>
                  </a:lnTo>
                  <a:lnTo>
                    <a:pt x="371" y="1596"/>
                  </a:lnTo>
                  <a:lnTo>
                    <a:pt x="365" y="1613"/>
                  </a:lnTo>
                  <a:lnTo>
                    <a:pt x="365" y="1616"/>
                  </a:lnTo>
                  <a:lnTo>
                    <a:pt x="364" y="1617"/>
                  </a:lnTo>
                  <a:lnTo>
                    <a:pt x="363" y="1620"/>
                  </a:lnTo>
                  <a:lnTo>
                    <a:pt x="357" y="1633"/>
                  </a:lnTo>
                  <a:lnTo>
                    <a:pt x="347" y="1645"/>
                  </a:lnTo>
                  <a:lnTo>
                    <a:pt x="334" y="1654"/>
                  </a:lnTo>
                  <a:lnTo>
                    <a:pt x="333" y="1655"/>
                  </a:lnTo>
                  <a:lnTo>
                    <a:pt x="331" y="1658"/>
                  </a:lnTo>
                  <a:lnTo>
                    <a:pt x="329" y="1659"/>
                  </a:lnTo>
                  <a:lnTo>
                    <a:pt x="319" y="1663"/>
                  </a:lnTo>
                  <a:lnTo>
                    <a:pt x="299" y="1671"/>
                  </a:lnTo>
                  <a:lnTo>
                    <a:pt x="288" y="1672"/>
                  </a:lnTo>
                  <a:lnTo>
                    <a:pt x="285" y="1672"/>
                  </a:lnTo>
                  <a:lnTo>
                    <a:pt x="283" y="1671"/>
                  </a:lnTo>
                  <a:lnTo>
                    <a:pt x="278" y="1671"/>
                  </a:lnTo>
                  <a:lnTo>
                    <a:pt x="267" y="1669"/>
                  </a:lnTo>
                  <a:lnTo>
                    <a:pt x="257" y="1666"/>
                  </a:lnTo>
                  <a:lnTo>
                    <a:pt x="253" y="1666"/>
                  </a:lnTo>
                  <a:lnTo>
                    <a:pt x="247" y="1663"/>
                  </a:lnTo>
                  <a:lnTo>
                    <a:pt x="233" y="1654"/>
                  </a:lnTo>
                  <a:lnTo>
                    <a:pt x="221" y="1643"/>
                  </a:lnTo>
                  <a:lnTo>
                    <a:pt x="212" y="1632"/>
                  </a:lnTo>
                  <a:lnTo>
                    <a:pt x="169" y="1652"/>
                  </a:lnTo>
                  <a:lnTo>
                    <a:pt x="172" y="1667"/>
                  </a:lnTo>
                  <a:lnTo>
                    <a:pt x="173" y="1681"/>
                  </a:lnTo>
                  <a:lnTo>
                    <a:pt x="170" y="1700"/>
                  </a:lnTo>
                  <a:lnTo>
                    <a:pt x="165" y="1714"/>
                  </a:lnTo>
                  <a:lnTo>
                    <a:pt x="157" y="1730"/>
                  </a:lnTo>
                  <a:lnTo>
                    <a:pt x="152" y="1735"/>
                  </a:lnTo>
                  <a:lnTo>
                    <a:pt x="143" y="1745"/>
                  </a:lnTo>
                  <a:lnTo>
                    <a:pt x="131" y="1755"/>
                  </a:lnTo>
                  <a:lnTo>
                    <a:pt x="117" y="1761"/>
                  </a:lnTo>
                  <a:lnTo>
                    <a:pt x="109" y="1764"/>
                  </a:lnTo>
                  <a:lnTo>
                    <a:pt x="107" y="1764"/>
                  </a:lnTo>
                  <a:lnTo>
                    <a:pt x="110" y="1817"/>
                  </a:lnTo>
                  <a:lnTo>
                    <a:pt x="120" y="1817"/>
                  </a:lnTo>
                  <a:lnTo>
                    <a:pt x="124" y="1819"/>
                  </a:lnTo>
                  <a:lnTo>
                    <a:pt x="130" y="1820"/>
                  </a:lnTo>
                  <a:lnTo>
                    <a:pt x="132" y="1820"/>
                  </a:lnTo>
                  <a:lnTo>
                    <a:pt x="152" y="1825"/>
                  </a:lnTo>
                  <a:lnTo>
                    <a:pt x="170" y="1836"/>
                  </a:lnTo>
                  <a:lnTo>
                    <a:pt x="186" y="1849"/>
                  </a:lnTo>
                  <a:lnTo>
                    <a:pt x="203" y="1871"/>
                  </a:lnTo>
                  <a:lnTo>
                    <a:pt x="213" y="1895"/>
                  </a:lnTo>
                  <a:lnTo>
                    <a:pt x="291" y="1888"/>
                  </a:lnTo>
                  <a:lnTo>
                    <a:pt x="293" y="1876"/>
                  </a:lnTo>
                  <a:lnTo>
                    <a:pt x="300" y="1865"/>
                  </a:lnTo>
                  <a:lnTo>
                    <a:pt x="308" y="1855"/>
                  </a:lnTo>
                  <a:lnTo>
                    <a:pt x="309" y="1854"/>
                  </a:lnTo>
                  <a:lnTo>
                    <a:pt x="319" y="1846"/>
                  </a:lnTo>
                  <a:lnTo>
                    <a:pt x="331" y="1841"/>
                  </a:lnTo>
                  <a:lnTo>
                    <a:pt x="350" y="1838"/>
                  </a:lnTo>
                  <a:lnTo>
                    <a:pt x="354" y="1838"/>
                  </a:lnTo>
                  <a:lnTo>
                    <a:pt x="356" y="1840"/>
                  </a:lnTo>
                  <a:lnTo>
                    <a:pt x="363" y="1840"/>
                  </a:lnTo>
                  <a:lnTo>
                    <a:pt x="368" y="1841"/>
                  </a:lnTo>
                  <a:lnTo>
                    <a:pt x="372" y="1844"/>
                  </a:lnTo>
                  <a:lnTo>
                    <a:pt x="388" y="1852"/>
                  </a:lnTo>
                  <a:lnTo>
                    <a:pt x="399" y="1865"/>
                  </a:lnTo>
                  <a:lnTo>
                    <a:pt x="399" y="1866"/>
                  </a:lnTo>
                  <a:lnTo>
                    <a:pt x="401" y="1866"/>
                  </a:lnTo>
                  <a:lnTo>
                    <a:pt x="405" y="1875"/>
                  </a:lnTo>
                  <a:lnTo>
                    <a:pt x="409" y="1886"/>
                  </a:lnTo>
                  <a:lnTo>
                    <a:pt x="410" y="1896"/>
                  </a:lnTo>
                  <a:lnTo>
                    <a:pt x="410" y="1901"/>
                  </a:lnTo>
                  <a:lnTo>
                    <a:pt x="407" y="1912"/>
                  </a:lnTo>
                  <a:lnTo>
                    <a:pt x="407" y="1913"/>
                  </a:lnTo>
                  <a:lnTo>
                    <a:pt x="403" y="1924"/>
                  </a:lnTo>
                  <a:lnTo>
                    <a:pt x="397" y="1934"/>
                  </a:lnTo>
                  <a:lnTo>
                    <a:pt x="389" y="1942"/>
                  </a:lnTo>
                  <a:lnTo>
                    <a:pt x="423" y="2035"/>
                  </a:lnTo>
                  <a:lnTo>
                    <a:pt x="436" y="2037"/>
                  </a:lnTo>
                  <a:lnTo>
                    <a:pt x="441" y="2039"/>
                  </a:lnTo>
                  <a:lnTo>
                    <a:pt x="452" y="2044"/>
                  </a:lnTo>
                  <a:lnTo>
                    <a:pt x="456" y="2048"/>
                  </a:lnTo>
                  <a:lnTo>
                    <a:pt x="457" y="2048"/>
                  </a:lnTo>
                  <a:lnTo>
                    <a:pt x="466" y="2057"/>
                  </a:lnTo>
                  <a:lnTo>
                    <a:pt x="473" y="2070"/>
                  </a:lnTo>
                  <a:lnTo>
                    <a:pt x="610" y="2057"/>
                  </a:lnTo>
                  <a:lnTo>
                    <a:pt x="611" y="2047"/>
                  </a:lnTo>
                  <a:lnTo>
                    <a:pt x="614" y="2037"/>
                  </a:lnTo>
                  <a:lnTo>
                    <a:pt x="614" y="2036"/>
                  </a:lnTo>
                  <a:lnTo>
                    <a:pt x="621" y="2023"/>
                  </a:lnTo>
                  <a:lnTo>
                    <a:pt x="630" y="2010"/>
                  </a:lnTo>
                  <a:lnTo>
                    <a:pt x="640" y="2001"/>
                  </a:lnTo>
                  <a:lnTo>
                    <a:pt x="644" y="1997"/>
                  </a:lnTo>
                  <a:lnTo>
                    <a:pt x="649" y="1993"/>
                  </a:lnTo>
                  <a:lnTo>
                    <a:pt x="655" y="1990"/>
                  </a:lnTo>
                  <a:lnTo>
                    <a:pt x="660" y="1989"/>
                  </a:lnTo>
                  <a:lnTo>
                    <a:pt x="661" y="1988"/>
                  </a:lnTo>
                  <a:lnTo>
                    <a:pt x="676" y="1984"/>
                  </a:lnTo>
                  <a:lnTo>
                    <a:pt x="691" y="1982"/>
                  </a:lnTo>
                  <a:lnTo>
                    <a:pt x="703" y="1982"/>
                  </a:lnTo>
                  <a:lnTo>
                    <a:pt x="708" y="1984"/>
                  </a:lnTo>
                  <a:lnTo>
                    <a:pt x="725" y="1989"/>
                  </a:lnTo>
                  <a:lnTo>
                    <a:pt x="738" y="1998"/>
                  </a:lnTo>
                  <a:lnTo>
                    <a:pt x="750" y="2009"/>
                  </a:lnTo>
                  <a:lnTo>
                    <a:pt x="752" y="2011"/>
                  </a:lnTo>
                  <a:lnTo>
                    <a:pt x="763" y="2023"/>
                  </a:lnTo>
                  <a:lnTo>
                    <a:pt x="769" y="2037"/>
                  </a:lnTo>
                  <a:lnTo>
                    <a:pt x="772" y="2052"/>
                  </a:lnTo>
                  <a:lnTo>
                    <a:pt x="772" y="2053"/>
                  </a:lnTo>
                  <a:lnTo>
                    <a:pt x="774" y="2056"/>
                  </a:lnTo>
                  <a:lnTo>
                    <a:pt x="774" y="2069"/>
                  </a:lnTo>
                  <a:lnTo>
                    <a:pt x="772" y="2082"/>
                  </a:lnTo>
                  <a:lnTo>
                    <a:pt x="770" y="2094"/>
                  </a:lnTo>
                  <a:lnTo>
                    <a:pt x="766" y="2103"/>
                  </a:lnTo>
                  <a:lnTo>
                    <a:pt x="765" y="2103"/>
                  </a:lnTo>
                  <a:lnTo>
                    <a:pt x="762" y="2108"/>
                  </a:lnTo>
                  <a:lnTo>
                    <a:pt x="759" y="2115"/>
                  </a:lnTo>
                  <a:lnTo>
                    <a:pt x="755" y="2119"/>
                  </a:lnTo>
                  <a:lnTo>
                    <a:pt x="750" y="2123"/>
                  </a:lnTo>
                  <a:lnTo>
                    <a:pt x="748" y="2127"/>
                  </a:lnTo>
                  <a:lnTo>
                    <a:pt x="744" y="2130"/>
                  </a:lnTo>
                  <a:lnTo>
                    <a:pt x="724" y="2141"/>
                  </a:lnTo>
                  <a:lnTo>
                    <a:pt x="704" y="2146"/>
                  </a:lnTo>
                  <a:lnTo>
                    <a:pt x="702" y="2243"/>
                  </a:lnTo>
                  <a:lnTo>
                    <a:pt x="716" y="2247"/>
                  </a:lnTo>
                  <a:lnTo>
                    <a:pt x="732" y="2255"/>
                  </a:lnTo>
                  <a:lnTo>
                    <a:pt x="733" y="2255"/>
                  </a:lnTo>
                  <a:lnTo>
                    <a:pt x="733" y="2256"/>
                  </a:lnTo>
                  <a:lnTo>
                    <a:pt x="735" y="2256"/>
                  </a:lnTo>
                  <a:lnTo>
                    <a:pt x="736" y="2257"/>
                  </a:lnTo>
                  <a:lnTo>
                    <a:pt x="746" y="2267"/>
                  </a:lnTo>
                  <a:lnTo>
                    <a:pt x="755" y="2277"/>
                  </a:lnTo>
                  <a:lnTo>
                    <a:pt x="762" y="2289"/>
                  </a:lnTo>
                  <a:lnTo>
                    <a:pt x="767" y="2301"/>
                  </a:lnTo>
                  <a:lnTo>
                    <a:pt x="769" y="2311"/>
                  </a:lnTo>
                  <a:lnTo>
                    <a:pt x="769" y="2312"/>
                  </a:lnTo>
                  <a:lnTo>
                    <a:pt x="770" y="2312"/>
                  </a:lnTo>
                  <a:lnTo>
                    <a:pt x="770" y="2329"/>
                  </a:lnTo>
                  <a:lnTo>
                    <a:pt x="767" y="2347"/>
                  </a:lnTo>
                  <a:lnTo>
                    <a:pt x="762" y="2361"/>
                  </a:lnTo>
                  <a:lnTo>
                    <a:pt x="753" y="2375"/>
                  </a:lnTo>
                  <a:lnTo>
                    <a:pt x="742" y="2387"/>
                  </a:lnTo>
                  <a:lnTo>
                    <a:pt x="728" y="2396"/>
                  </a:lnTo>
                  <a:lnTo>
                    <a:pt x="725" y="2398"/>
                  </a:lnTo>
                  <a:lnTo>
                    <a:pt x="724" y="2399"/>
                  </a:lnTo>
                  <a:lnTo>
                    <a:pt x="721" y="2399"/>
                  </a:lnTo>
                  <a:lnTo>
                    <a:pt x="712" y="2404"/>
                  </a:lnTo>
                  <a:lnTo>
                    <a:pt x="700" y="2407"/>
                  </a:lnTo>
                  <a:lnTo>
                    <a:pt x="689" y="2408"/>
                  </a:lnTo>
                  <a:lnTo>
                    <a:pt x="685" y="2408"/>
                  </a:lnTo>
                  <a:lnTo>
                    <a:pt x="681" y="2407"/>
                  </a:lnTo>
                  <a:lnTo>
                    <a:pt x="636" y="2540"/>
                  </a:lnTo>
                  <a:lnTo>
                    <a:pt x="648" y="2551"/>
                  </a:lnTo>
                  <a:lnTo>
                    <a:pt x="657" y="2563"/>
                  </a:lnTo>
                  <a:lnTo>
                    <a:pt x="659" y="2565"/>
                  </a:lnTo>
                  <a:lnTo>
                    <a:pt x="659" y="2568"/>
                  </a:lnTo>
                  <a:lnTo>
                    <a:pt x="663" y="2577"/>
                  </a:lnTo>
                  <a:lnTo>
                    <a:pt x="665" y="2587"/>
                  </a:lnTo>
                  <a:lnTo>
                    <a:pt x="665" y="2604"/>
                  </a:lnTo>
                  <a:lnTo>
                    <a:pt x="664" y="2607"/>
                  </a:lnTo>
                  <a:lnTo>
                    <a:pt x="664" y="2608"/>
                  </a:lnTo>
                  <a:lnTo>
                    <a:pt x="748" y="2644"/>
                  </a:lnTo>
                  <a:lnTo>
                    <a:pt x="757" y="2627"/>
                  </a:lnTo>
                  <a:lnTo>
                    <a:pt x="766" y="2614"/>
                  </a:lnTo>
                  <a:lnTo>
                    <a:pt x="778" y="2602"/>
                  </a:lnTo>
                  <a:lnTo>
                    <a:pt x="791" y="2593"/>
                  </a:lnTo>
                  <a:lnTo>
                    <a:pt x="792" y="2591"/>
                  </a:lnTo>
                  <a:lnTo>
                    <a:pt x="809" y="2582"/>
                  </a:lnTo>
                  <a:lnTo>
                    <a:pt x="830" y="2576"/>
                  </a:lnTo>
                  <a:lnTo>
                    <a:pt x="850" y="2573"/>
                  </a:lnTo>
                  <a:lnTo>
                    <a:pt x="851" y="2573"/>
                  </a:lnTo>
                  <a:lnTo>
                    <a:pt x="854" y="2574"/>
                  </a:lnTo>
                  <a:lnTo>
                    <a:pt x="877" y="2577"/>
                  </a:lnTo>
                  <a:lnTo>
                    <a:pt x="897" y="2584"/>
                  </a:lnTo>
                  <a:lnTo>
                    <a:pt x="917" y="2595"/>
                  </a:lnTo>
                  <a:lnTo>
                    <a:pt x="920" y="2598"/>
                  </a:lnTo>
                  <a:lnTo>
                    <a:pt x="923" y="2602"/>
                  </a:lnTo>
                  <a:lnTo>
                    <a:pt x="934" y="2610"/>
                  </a:lnTo>
                  <a:lnTo>
                    <a:pt x="943" y="2620"/>
                  </a:lnTo>
                  <a:lnTo>
                    <a:pt x="952" y="2635"/>
                  </a:lnTo>
                  <a:lnTo>
                    <a:pt x="957" y="2649"/>
                  </a:lnTo>
                  <a:lnTo>
                    <a:pt x="960" y="2654"/>
                  </a:lnTo>
                  <a:lnTo>
                    <a:pt x="960" y="2657"/>
                  </a:lnTo>
                  <a:lnTo>
                    <a:pt x="962" y="2667"/>
                  </a:lnTo>
                  <a:lnTo>
                    <a:pt x="1026" y="2656"/>
                  </a:lnTo>
                  <a:lnTo>
                    <a:pt x="1026" y="2632"/>
                  </a:lnTo>
                  <a:lnTo>
                    <a:pt x="1029" y="2610"/>
                  </a:lnTo>
                  <a:lnTo>
                    <a:pt x="1036" y="2589"/>
                  </a:lnTo>
                  <a:lnTo>
                    <a:pt x="1045" y="2570"/>
                  </a:lnTo>
                  <a:lnTo>
                    <a:pt x="1063" y="2546"/>
                  </a:lnTo>
                  <a:lnTo>
                    <a:pt x="1084" y="2526"/>
                  </a:lnTo>
                  <a:lnTo>
                    <a:pt x="1110" y="2510"/>
                  </a:lnTo>
                  <a:lnTo>
                    <a:pt x="1118" y="2508"/>
                  </a:lnTo>
                  <a:lnTo>
                    <a:pt x="1121" y="2508"/>
                  </a:lnTo>
                  <a:lnTo>
                    <a:pt x="1129" y="2504"/>
                  </a:lnTo>
                  <a:lnTo>
                    <a:pt x="1121" y="2377"/>
                  </a:lnTo>
                  <a:lnTo>
                    <a:pt x="1119" y="2377"/>
                  </a:lnTo>
                  <a:lnTo>
                    <a:pt x="1102" y="2373"/>
                  </a:lnTo>
                  <a:lnTo>
                    <a:pt x="1087" y="2365"/>
                  </a:lnTo>
                  <a:lnTo>
                    <a:pt x="1074" y="2352"/>
                  </a:lnTo>
                  <a:lnTo>
                    <a:pt x="1074" y="2350"/>
                  </a:lnTo>
                  <a:lnTo>
                    <a:pt x="1068" y="2343"/>
                  </a:lnTo>
                  <a:lnTo>
                    <a:pt x="1066" y="2335"/>
                  </a:lnTo>
                  <a:lnTo>
                    <a:pt x="1063" y="2328"/>
                  </a:lnTo>
                  <a:lnTo>
                    <a:pt x="1062" y="2314"/>
                  </a:lnTo>
                  <a:lnTo>
                    <a:pt x="1063" y="2301"/>
                  </a:lnTo>
                  <a:lnTo>
                    <a:pt x="1068" y="2285"/>
                  </a:lnTo>
                  <a:lnTo>
                    <a:pt x="1079" y="2271"/>
                  </a:lnTo>
                  <a:lnTo>
                    <a:pt x="1093" y="2259"/>
                  </a:lnTo>
                  <a:lnTo>
                    <a:pt x="1095" y="2259"/>
                  </a:lnTo>
                  <a:lnTo>
                    <a:pt x="1104" y="2255"/>
                  </a:lnTo>
                  <a:lnTo>
                    <a:pt x="1114" y="2252"/>
                  </a:lnTo>
                  <a:lnTo>
                    <a:pt x="1125" y="2251"/>
                  </a:lnTo>
                  <a:lnTo>
                    <a:pt x="1133" y="2251"/>
                  </a:lnTo>
                  <a:lnTo>
                    <a:pt x="1138" y="2252"/>
                  </a:lnTo>
                  <a:lnTo>
                    <a:pt x="1143" y="2255"/>
                  </a:lnTo>
                  <a:lnTo>
                    <a:pt x="1146" y="2255"/>
                  </a:lnTo>
                  <a:lnTo>
                    <a:pt x="1156" y="2260"/>
                  </a:lnTo>
                  <a:lnTo>
                    <a:pt x="1167" y="2268"/>
                  </a:lnTo>
                  <a:lnTo>
                    <a:pt x="1262" y="2204"/>
                  </a:lnTo>
                  <a:lnTo>
                    <a:pt x="1257" y="2189"/>
                  </a:lnTo>
                  <a:lnTo>
                    <a:pt x="1257" y="2175"/>
                  </a:lnTo>
                  <a:lnTo>
                    <a:pt x="1260" y="2153"/>
                  </a:lnTo>
                  <a:lnTo>
                    <a:pt x="1269" y="2130"/>
                  </a:lnTo>
                  <a:lnTo>
                    <a:pt x="1283" y="2112"/>
                  </a:lnTo>
                  <a:lnTo>
                    <a:pt x="1284" y="2111"/>
                  </a:lnTo>
                  <a:lnTo>
                    <a:pt x="1287" y="2109"/>
                  </a:lnTo>
                  <a:lnTo>
                    <a:pt x="1298" y="2102"/>
                  </a:lnTo>
                  <a:lnTo>
                    <a:pt x="1312" y="2096"/>
                  </a:lnTo>
                  <a:lnTo>
                    <a:pt x="1325" y="2092"/>
                  </a:lnTo>
                  <a:lnTo>
                    <a:pt x="1330" y="2091"/>
                  </a:lnTo>
                  <a:lnTo>
                    <a:pt x="1345" y="2091"/>
                  </a:lnTo>
                  <a:lnTo>
                    <a:pt x="1347" y="2092"/>
                  </a:lnTo>
                  <a:lnTo>
                    <a:pt x="1350" y="2092"/>
                  </a:lnTo>
                  <a:lnTo>
                    <a:pt x="1364" y="2096"/>
                  </a:lnTo>
                  <a:lnTo>
                    <a:pt x="1380" y="2103"/>
                  </a:lnTo>
                  <a:lnTo>
                    <a:pt x="1393" y="2112"/>
                  </a:lnTo>
                  <a:lnTo>
                    <a:pt x="1405" y="2125"/>
                  </a:lnTo>
                  <a:lnTo>
                    <a:pt x="1413" y="2138"/>
                  </a:lnTo>
                  <a:lnTo>
                    <a:pt x="1418" y="2154"/>
                  </a:lnTo>
                  <a:lnTo>
                    <a:pt x="1419" y="2157"/>
                  </a:lnTo>
                  <a:lnTo>
                    <a:pt x="1419" y="2161"/>
                  </a:lnTo>
                  <a:lnTo>
                    <a:pt x="1422" y="2174"/>
                  </a:lnTo>
                  <a:lnTo>
                    <a:pt x="1421" y="2188"/>
                  </a:lnTo>
                  <a:lnTo>
                    <a:pt x="1415" y="2202"/>
                  </a:lnTo>
                  <a:lnTo>
                    <a:pt x="1414" y="2206"/>
                  </a:lnTo>
                  <a:lnTo>
                    <a:pt x="1414" y="2210"/>
                  </a:lnTo>
                  <a:lnTo>
                    <a:pt x="1409" y="2219"/>
                  </a:lnTo>
                  <a:lnTo>
                    <a:pt x="1401" y="2230"/>
                  </a:lnTo>
                  <a:lnTo>
                    <a:pt x="1392" y="2239"/>
                  </a:lnTo>
                  <a:lnTo>
                    <a:pt x="1372" y="2252"/>
                  </a:lnTo>
                  <a:lnTo>
                    <a:pt x="1362" y="2255"/>
                  </a:lnTo>
                  <a:lnTo>
                    <a:pt x="1359" y="2256"/>
                  </a:lnTo>
                  <a:lnTo>
                    <a:pt x="1358" y="2256"/>
                  </a:lnTo>
                  <a:lnTo>
                    <a:pt x="1355" y="2257"/>
                  </a:lnTo>
                  <a:lnTo>
                    <a:pt x="1351" y="2257"/>
                  </a:lnTo>
                  <a:lnTo>
                    <a:pt x="1345" y="2259"/>
                  </a:lnTo>
                  <a:lnTo>
                    <a:pt x="1339" y="2259"/>
                  </a:lnTo>
                  <a:lnTo>
                    <a:pt x="1320" y="2256"/>
                  </a:lnTo>
                  <a:lnTo>
                    <a:pt x="1301" y="2250"/>
                  </a:lnTo>
                  <a:lnTo>
                    <a:pt x="1286" y="2238"/>
                  </a:lnTo>
                  <a:lnTo>
                    <a:pt x="1284" y="2238"/>
                  </a:lnTo>
                  <a:lnTo>
                    <a:pt x="1284" y="2237"/>
                  </a:lnTo>
                  <a:lnTo>
                    <a:pt x="1280" y="2234"/>
                  </a:lnTo>
                  <a:lnTo>
                    <a:pt x="1277" y="2229"/>
                  </a:lnTo>
                  <a:lnTo>
                    <a:pt x="1182" y="2294"/>
                  </a:lnTo>
                  <a:lnTo>
                    <a:pt x="1185" y="2305"/>
                  </a:lnTo>
                  <a:lnTo>
                    <a:pt x="1185" y="2314"/>
                  </a:lnTo>
                  <a:lnTo>
                    <a:pt x="1184" y="2316"/>
                  </a:lnTo>
                  <a:lnTo>
                    <a:pt x="1184" y="2326"/>
                  </a:lnTo>
                  <a:lnTo>
                    <a:pt x="1181" y="2337"/>
                  </a:lnTo>
                  <a:lnTo>
                    <a:pt x="1176" y="2347"/>
                  </a:lnTo>
                  <a:lnTo>
                    <a:pt x="1174" y="2348"/>
                  </a:lnTo>
                  <a:lnTo>
                    <a:pt x="1173" y="2350"/>
                  </a:lnTo>
                  <a:lnTo>
                    <a:pt x="1173" y="2352"/>
                  </a:lnTo>
                  <a:lnTo>
                    <a:pt x="1167" y="2358"/>
                  </a:lnTo>
                  <a:lnTo>
                    <a:pt x="1159" y="2365"/>
                  </a:lnTo>
                  <a:lnTo>
                    <a:pt x="1151" y="2370"/>
                  </a:lnTo>
                  <a:lnTo>
                    <a:pt x="1159" y="2496"/>
                  </a:lnTo>
                  <a:lnTo>
                    <a:pt x="1185" y="2496"/>
                  </a:lnTo>
                  <a:lnTo>
                    <a:pt x="1197" y="2498"/>
                  </a:lnTo>
                  <a:lnTo>
                    <a:pt x="1206" y="2498"/>
                  </a:lnTo>
                  <a:lnTo>
                    <a:pt x="1210" y="2500"/>
                  </a:lnTo>
                  <a:lnTo>
                    <a:pt x="1223" y="2504"/>
                  </a:lnTo>
                  <a:lnTo>
                    <a:pt x="1239" y="2510"/>
                  </a:lnTo>
                  <a:lnTo>
                    <a:pt x="1256" y="2519"/>
                  </a:lnTo>
                  <a:lnTo>
                    <a:pt x="1270" y="2529"/>
                  </a:lnTo>
                  <a:lnTo>
                    <a:pt x="1280" y="2539"/>
                  </a:lnTo>
                  <a:lnTo>
                    <a:pt x="1280" y="2540"/>
                  </a:lnTo>
                  <a:lnTo>
                    <a:pt x="1292" y="2551"/>
                  </a:lnTo>
                  <a:lnTo>
                    <a:pt x="1300" y="2564"/>
                  </a:lnTo>
                  <a:lnTo>
                    <a:pt x="1305" y="2577"/>
                  </a:lnTo>
                  <a:lnTo>
                    <a:pt x="1309" y="2581"/>
                  </a:lnTo>
                  <a:lnTo>
                    <a:pt x="1315" y="2594"/>
                  </a:lnTo>
                  <a:lnTo>
                    <a:pt x="1322" y="2625"/>
                  </a:lnTo>
                  <a:lnTo>
                    <a:pt x="1322" y="2656"/>
                  </a:lnTo>
                  <a:lnTo>
                    <a:pt x="1317" y="2684"/>
                  </a:lnTo>
                  <a:lnTo>
                    <a:pt x="1423" y="2728"/>
                  </a:lnTo>
                  <a:lnTo>
                    <a:pt x="1423" y="2760"/>
                  </a:lnTo>
                  <a:lnTo>
                    <a:pt x="1307" y="2713"/>
                  </a:lnTo>
                  <a:lnTo>
                    <a:pt x="1305" y="2716"/>
                  </a:lnTo>
                  <a:lnTo>
                    <a:pt x="1304" y="2717"/>
                  </a:lnTo>
                  <a:lnTo>
                    <a:pt x="1304" y="2718"/>
                  </a:lnTo>
                  <a:lnTo>
                    <a:pt x="1303" y="2720"/>
                  </a:lnTo>
                  <a:lnTo>
                    <a:pt x="1290" y="2737"/>
                  </a:lnTo>
                  <a:lnTo>
                    <a:pt x="1275" y="2752"/>
                  </a:lnTo>
                  <a:lnTo>
                    <a:pt x="1262" y="2764"/>
                  </a:lnTo>
                  <a:lnTo>
                    <a:pt x="1258" y="2767"/>
                  </a:lnTo>
                  <a:lnTo>
                    <a:pt x="1256" y="2768"/>
                  </a:lnTo>
                  <a:lnTo>
                    <a:pt x="1267" y="2794"/>
                  </a:lnTo>
                  <a:lnTo>
                    <a:pt x="1270" y="2794"/>
                  </a:lnTo>
                  <a:lnTo>
                    <a:pt x="1274" y="2793"/>
                  </a:lnTo>
                  <a:lnTo>
                    <a:pt x="1284" y="2793"/>
                  </a:lnTo>
                  <a:lnTo>
                    <a:pt x="1305" y="2798"/>
                  </a:lnTo>
                  <a:lnTo>
                    <a:pt x="1236" y="2798"/>
                  </a:lnTo>
                  <a:lnTo>
                    <a:pt x="1229" y="2783"/>
                  </a:lnTo>
                  <a:lnTo>
                    <a:pt x="1216" y="2787"/>
                  </a:lnTo>
                  <a:lnTo>
                    <a:pt x="1205" y="2789"/>
                  </a:lnTo>
                  <a:lnTo>
                    <a:pt x="1188" y="2792"/>
                  </a:lnTo>
                  <a:lnTo>
                    <a:pt x="1164" y="2792"/>
                  </a:lnTo>
                  <a:lnTo>
                    <a:pt x="1136" y="2788"/>
                  </a:lnTo>
                  <a:lnTo>
                    <a:pt x="1110" y="2779"/>
                  </a:lnTo>
                  <a:lnTo>
                    <a:pt x="1085" y="2764"/>
                  </a:lnTo>
                  <a:lnTo>
                    <a:pt x="1083" y="2762"/>
                  </a:lnTo>
                  <a:lnTo>
                    <a:pt x="1081" y="2762"/>
                  </a:lnTo>
                  <a:lnTo>
                    <a:pt x="1067" y="2749"/>
                  </a:lnTo>
                  <a:lnTo>
                    <a:pt x="1054" y="2733"/>
                  </a:lnTo>
                  <a:lnTo>
                    <a:pt x="1044" y="2714"/>
                  </a:lnTo>
                  <a:lnTo>
                    <a:pt x="1036" y="2697"/>
                  </a:lnTo>
                  <a:lnTo>
                    <a:pt x="1033" y="2692"/>
                  </a:lnTo>
                  <a:lnTo>
                    <a:pt x="1032" y="2686"/>
                  </a:lnTo>
                  <a:lnTo>
                    <a:pt x="964" y="2697"/>
                  </a:lnTo>
                  <a:lnTo>
                    <a:pt x="962" y="2709"/>
                  </a:lnTo>
                  <a:lnTo>
                    <a:pt x="960" y="2718"/>
                  </a:lnTo>
                  <a:lnTo>
                    <a:pt x="960" y="2720"/>
                  </a:lnTo>
                  <a:lnTo>
                    <a:pt x="953" y="2737"/>
                  </a:lnTo>
                  <a:lnTo>
                    <a:pt x="944" y="2750"/>
                  </a:lnTo>
                  <a:lnTo>
                    <a:pt x="943" y="2752"/>
                  </a:lnTo>
                  <a:lnTo>
                    <a:pt x="940" y="2756"/>
                  </a:lnTo>
                  <a:lnTo>
                    <a:pt x="936" y="2762"/>
                  </a:lnTo>
                  <a:lnTo>
                    <a:pt x="920" y="2776"/>
                  </a:lnTo>
                  <a:lnTo>
                    <a:pt x="902" y="2788"/>
                  </a:lnTo>
                  <a:lnTo>
                    <a:pt x="882" y="2794"/>
                  </a:lnTo>
                  <a:lnTo>
                    <a:pt x="862" y="2798"/>
                  </a:lnTo>
                  <a:lnTo>
                    <a:pt x="842" y="2798"/>
                  </a:lnTo>
                  <a:lnTo>
                    <a:pt x="821" y="2794"/>
                  </a:lnTo>
                  <a:lnTo>
                    <a:pt x="804" y="2788"/>
                  </a:lnTo>
                  <a:lnTo>
                    <a:pt x="791" y="2780"/>
                  </a:lnTo>
                  <a:lnTo>
                    <a:pt x="778" y="2771"/>
                  </a:lnTo>
                  <a:lnTo>
                    <a:pt x="767" y="2760"/>
                  </a:lnTo>
                  <a:lnTo>
                    <a:pt x="757" y="2746"/>
                  </a:lnTo>
                  <a:lnTo>
                    <a:pt x="750" y="2734"/>
                  </a:lnTo>
                  <a:lnTo>
                    <a:pt x="744" y="2713"/>
                  </a:lnTo>
                  <a:lnTo>
                    <a:pt x="740" y="2694"/>
                  </a:lnTo>
                  <a:lnTo>
                    <a:pt x="740" y="2673"/>
                  </a:lnTo>
                  <a:lnTo>
                    <a:pt x="651" y="2635"/>
                  </a:lnTo>
                  <a:lnTo>
                    <a:pt x="651" y="2636"/>
                  </a:lnTo>
                  <a:lnTo>
                    <a:pt x="649" y="2636"/>
                  </a:lnTo>
                  <a:lnTo>
                    <a:pt x="645" y="2641"/>
                  </a:lnTo>
                  <a:lnTo>
                    <a:pt x="635" y="2646"/>
                  </a:lnTo>
                  <a:lnTo>
                    <a:pt x="634" y="2649"/>
                  </a:lnTo>
                  <a:lnTo>
                    <a:pt x="628" y="2652"/>
                  </a:lnTo>
                  <a:lnTo>
                    <a:pt x="605" y="2656"/>
                  </a:lnTo>
                  <a:lnTo>
                    <a:pt x="590" y="2654"/>
                  </a:lnTo>
                  <a:lnTo>
                    <a:pt x="577" y="2650"/>
                  </a:lnTo>
                  <a:lnTo>
                    <a:pt x="577" y="2649"/>
                  </a:lnTo>
                  <a:lnTo>
                    <a:pt x="573" y="2648"/>
                  </a:lnTo>
                  <a:lnTo>
                    <a:pt x="571" y="2646"/>
                  </a:lnTo>
                  <a:lnTo>
                    <a:pt x="499" y="2713"/>
                  </a:lnTo>
                  <a:lnTo>
                    <a:pt x="508" y="2737"/>
                  </a:lnTo>
                  <a:lnTo>
                    <a:pt x="512" y="2759"/>
                  </a:lnTo>
                  <a:lnTo>
                    <a:pt x="512" y="2787"/>
                  </a:lnTo>
                  <a:lnTo>
                    <a:pt x="509" y="2792"/>
                  </a:lnTo>
                  <a:lnTo>
                    <a:pt x="509" y="2798"/>
                  </a:lnTo>
                  <a:lnTo>
                    <a:pt x="280" y="2798"/>
                  </a:lnTo>
                  <a:lnTo>
                    <a:pt x="278" y="2783"/>
                  </a:lnTo>
                  <a:lnTo>
                    <a:pt x="278" y="2766"/>
                  </a:lnTo>
                  <a:lnTo>
                    <a:pt x="279" y="2750"/>
                  </a:lnTo>
                  <a:lnTo>
                    <a:pt x="284" y="2733"/>
                  </a:lnTo>
                  <a:lnTo>
                    <a:pt x="291" y="2717"/>
                  </a:lnTo>
                  <a:lnTo>
                    <a:pt x="299" y="2704"/>
                  </a:lnTo>
                  <a:lnTo>
                    <a:pt x="313" y="2686"/>
                  </a:lnTo>
                  <a:lnTo>
                    <a:pt x="331" y="2671"/>
                  </a:lnTo>
                  <a:lnTo>
                    <a:pt x="351" y="2661"/>
                  </a:lnTo>
                  <a:lnTo>
                    <a:pt x="352" y="2659"/>
                  </a:lnTo>
                  <a:lnTo>
                    <a:pt x="355" y="2659"/>
                  </a:lnTo>
                  <a:lnTo>
                    <a:pt x="356" y="2658"/>
                  </a:lnTo>
                  <a:lnTo>
                    <a:pt x="376" y="2654"/>
                  </a:lnTo>
                  <a:lnTo>
                    <a:pt x="395" y="2653"/>
                  </a:lnTo>
                  <a:lnTo>
                    <a:pt x="416" y="2654"/>
                  </a:lnTo>
                  <a:lnTo>
                    <a:pt x="433" y="2658"/>
                  </a:lnTo>
                  <a:lnTo>
                    <a:pt x="448" y="2665"/>
                  </a:lnTo>
                  <a:lnTo>
                    <a:pt x="448" y="2666"/>
                  </a:lnTo>
                  <a:lnTo>
                    <a:pt x="450" y="2666"/>
                  </a:lnTo>
                  <a:lnTo>
                    <a:pt x="466" y="2675"/>
                  </a:lnTo>
                  <a:lnTo>
                    <a:pt x="481" y="2688"/>
                  </a:lnTo>
                  <a:lnTo>
                    <a:pt x="550" y="2624"/>
                  </a:lnTo>
                  <a:lnTo>
                    <a:pt x="547" y="2620"/>
                  </a:lnTo>
                  <a:lnTo>
                    <a:pt x="543" y="2604"/>
                  </a:lnTo>
                  <a:lnTo>
                    <a:pt x="542" y="2598"/>
                  </a:lnTo>
                  <a:lnTo>
                    <a:pt x="542" y="2593"/>
                  </a:lnTo>
                  <a:lnTo>
                    <a:pt x="545" y="2576"/>
                  </a:lnTo>
                  <a:lnTo>
                    <a:pt x="551" y="2559"/>
                  </a:lnTo>
                  <a:lnTo>
                    <a:pt x="553" y="2559"/>
                  </a:lnTo>
                  <a:lnTo>
                    <a:pt x="553" y="2557"/>
                  </a:lnTo>
                  <a:lnTo>
                    <a:pt x="554" y="2556"/>
                  </a:lnTo>
                  <a:lnTo>
                    <a:pt x="564" y="2544"/>
                  </a:lnTo>
                  <a:lnTo>
                    <a:pt x="577" y="2536"/>
                  </a:lnTo>
                  <a:lnTo>
                    <a:pt x="583" y="2534"/>
                  </a:lnTo>
                  <a:lnTo>
                    <a:pt x="589" y="2532"/>
                  </a:lnTo>
                  <a:lnTo>
                    <a:pt x="596" y="2532"/>
                  </a:lnTo>
                  <a:lnTo>
                    <a:pt x="596" y="2531"/>
                  </a:lnTo>
                  <a:lnTo>
                    <a:pt x="608" y="2531"/>
                  </a:lnTo>
                  <a:lnTo>
                    <a:pt x="651" y="2400"/>
                  </a:lnTo>
                  <a:lnTo>
                    <a:pt x="645" y="2398"/>
                  </a:lnTo>
                  <a:lnTo>
                    <a:pt x="639" y="2395"/>
                  </a:lnTo>
                  <a:lnTo>
                    <a:pt x="635" y="2391"/>
                  </a:lnTo>
                  <a:lnTo>
                    <a:pt x="631" y="2388"/>
                  </a:lnTo>
                  <a:lnTo>
                    <a:pt x="630" y="2387"/>
                  </a:lnTo>
                  <a:lnTo>
                    <a:pt x="625" y="2383"/>
                  </a:lnTo>
                  <a:lnTo>
                    <a:pt x="621" y="2379"/>
                  </a:lnTo>
                  <a:lnTo>
                    <a:pt x="618" y="2373"/>
                  </a:lnTo>
                  <a:lnTo>
                    <a:pt x="615" y="2367"/>
                  </a:lnTo>
                  <a:lnTo>
                    <a:pt x="613" y="2366"/>
                  </a:lnTo>
                  <a:lnTo>
                    <a:pt x="611" y="2364"/>
                  </a:lnTo>
                  <a:lnTo>
                    <a:pt x="609" y="2360"/>
                  </a:lnTo>
                  <a:lnTo>
                    <a:pt x="602" y="2336"/>
                  </a:lnTo>
                  <a:lnTo>
                    <a:pt x="604" y="2312"/>
                  </a:lnTo>
                  <a:lnTo>
                    <a:pt x="610" y="2290"/>
                  </a:lnTo>
                  <a:lnTo>
                    <a:pt x="611" y="2289"/>
                  </a:lnTo>
                  <a:lnTo>
                    <a:pt x="617" y="2278"/>
                  </a:lnTo>
                  <a:lnTo>
                    <a:pt x="625" y="2269"/>
                  </a:lnTo>
                  <a:lnTo>
                    <a:pt x="632" y="2263"/>
                  </a:lnTo>
                  <a:lnTo>
                    <a:pt x="647" y="2252"/>
                  </a:lnTo>
                  <a:lnTo>
                    <a:pt x="664" y="2246"/>
                  </a:lnTo>
                  <a:lnTo>
                    <a:pt x="668" y="2244"/>
                  </a:lnTo>
                  <a:lnTo>
                    <a:pt x="672" y="2244"/>
                  </a:lnTo>
                  <a:lnTo>
                    <a:pt x="674" y="2146"/>
                  </a:lnTo>
                  <a:lnTo>
                    <a:pt x="659" y="2140"/>
                  </a:lnTo>
                  <a:lnTo>
                    <a:pt x="644" y="2132"/>
                  </a:lnTo>
                  <a:lnTo>
                    <a:pt x="636" y="2124"/>
                  </a:lnTo>
                  <a:lnTo>
                    <a:pt x="627" y="2116"/>
                  </a:lnTo>
                  <a:lnTo>
                    <a:pt x="622" y="2106"/>
                  </a:lnTo>
                  <a:lnTo>
                    <a:pt x="617" y="2096"/>
                  </a:lnTo>
                  <a:lnTo>
                    <a:pt x="613" y="2087"/>
                  </a:lnTo>
                  <a:lnTo>
                    <a:pt x="477" y="2099"/>
                  </a:lnTo>
                  <a:lnTo>
                    <a:pt x="475" y="2106"/>
                  </a:lnTo>
                  <a:lnTo>
                    <a:pt x="474" y="2111"/>
                  </a:lnTo>
                  <a:lnTo>
                    <a:pt x="473" y="2113"/>
                  </a:lnTo>
                  <a:lnTo>
                    <a:pt x="473" y="2115"/>
                  </a:lnTo>
                  <a:lnTo>
                    <a:pt x="469" y="2123"/>
                  </a:lnTo>
                  <a:lnTo>
                    <a:pt x="463" y="2132"/>
                  </a:lnTo>
                  <a:lnTo>
                    <a:pt x="454" y="2138"/>
                  </a:lnTo>
                  <a:lnTo>
                    <a:pt x="450" y="2142"/>
                  </a:lnTo>
                  <a:lnTo>
                    <a:pt x="441" y="2146"/>
                  </a:lnTo>
                  <a:lnTo>
                    <a:pt x="429" y="2150"/>
                  </a:lnTo>
                  <a:lnTo>
                    <a:pt x="419" y="2314"/>
                  </a:lnTo>
                  <a:lnTo>
                    <a:pt x="427" y="2318"/>
                  </a:lnTo>
                  <a:lnTo>
                    <a:pt x="433" y="2322"/>
                  </a:lnTo>
                  <a:lnTo>
                    <a:pt x="445" y="2333"/>
                  </a:lnTo>
                  <a:lnTo>
                    <a:pt x="453" y="2349"/>
                  </a:lnTo>
                  <a:lnTo>
                    <a:pt x="454" y="2350"/>
                  </a:lnTo>
                  <a:lnTo>
                    <a:pt x="454" y="2354"/>
                  </a:lnTo>
                  <a:lnTo>
                    <a:pt x="457" y="2364"/>
                  </a:lnTo>
                  <a:lnTo>
                    <a:pt x="457" y="2374"/>
                  </a:lnTo>
                  <a:lnTo>
                    <a:pt x="454" y="2384"/>
                  </a:lnTo>
                  <a:lnTo>
                    <a:pt x="454" y="2387"/>
                  </a:lnTo>
                  <a:lnTo>
                    <a:pt x="453" y="2388"/>
                  </a:lnTo>
                  <a:lnTo>
                    <a:pt x="449" y="2398"/>
                  </a:lnTo>
                  <a:lnTo>
                    <a:pt x="443" y="2408"/>
                  </a:lnTo>
                  <a:lnTo>
                    <a:pt x="436" y="2415"/>
                  </a:lnTo>
                  <a:lnTo>
                    <a:pt x="435" y="2415"/>
                  </a:lnTo>
                  <a:lnTo>
                    <a:pt x="431" y="2419"/>
                  </a:lnTo>
                  <a:lnTo>
                    <a:pt x="427" y="2421"/>
                  </a:lnTo>
                  <a:lnTo>
                    <a:pt x="424" y="2422"/>
                  </a:lnTo>
                  <a:lnTo>
                    <a:pt x="420" y="2424"/>
                  </a:lnTo>
                  <a:lnTo>
                    <a:pt x="419" y="2424"/>
                  </a:lnTo>
                  <a:lnTo>
                    <a:pt x="414" y="2426"/>
                  </a:lnTo>
                  <a:lnTo>
                    <a:pt x="409" y="2426"/>
                  </a:lnTo>
                  <a:lnTo>
                    <a:pt x="403" y="2428"/>
                  </a:lnTo>
                  <a:lnTo>
                    <a:pt x="399" y="2428"/>
                  </a:lnTo>
                  <a:lnTo>
                    <a:pt x="382" y="2425"/>
                  </a:lnTo>
                  <a:lnTo>
                    <a:pt x="365" y="2417"/>
                  </a:lnTo>
                  <a:lnTo>
                    <a:pt x="365" y="2416"/>
                  </a:lnTo>
                  <a:lnTo>
                    <a:pt x="361" y="2413"/>
                  </a:lnTo>
                  <a:lnTo>
                    <a:pt x="357" y="2409"/>
                  </a:lnTo>
                  <a:lnTo>
                    <a:pt x="350" y="2398"/>
                  </a:lnTo>
                  <a:lnTo>
                    <a:pt x="344" y="2387"/>
                  </a:lnTo>
                  <a:lnTo>
                    <a:pt x="342" y="2374"/>
                  </a:lnTo>
                  <a:lnTo>
                    <a:pt x="342" y="2366"/>
                  </a:lnTo>
                  <a:lnTo>
                    <a:pt x="343" y="2358"/>
                  </a:lnTo>
                  <a:lnTo>
                    <a:pt x="347" y="2343"/>
                  </a:lnTo>
                  <a:lnTo>
                    <a:pt x="356" y="2329"/>
                  </a:lnTo>
                  <a:lnTo>
                    <a:pt x="359" y="2327"/>
                  </a:lnTo>
                  <a:lnTo>
                    <a:pt x="371" y="2318"/>
                  </a:lnTo>
                  <a:lnTo>
                    <a:pt x="384" y="2312"/>
                  </a:lnTo>
                  <a:lnTo>
                    <a:pt x="386" y="2312"/>
                  </a:lnTo>
                  <a:lnTo>
                    <a:pt x="388" y="2311"/>
                  </a:lnTo>
                  <a:lnTo>
                    <a:pt x="389" y="2311"/>
                  </a:lnTo>
                  <a:lnTo>
                    <a:pt x="401" y="2149"/>
                  </a:lnTo>
                  <a:lnTo>
                    <a:pt x="398" y="2147"/>
                  </a:lnTo>
                  <a:lnTo>
                    <a:pt x="397" y="2147"/>
                  </a:lnTo>
                  <a:lnTo>
                    <a:pt x="382" y="2138"/>
                  </a:lnTo>
                  <a:lnTo>
                    <a:pt x="371" y="2127"/>
                  </a:lnTo>
                  <a:lnTo>
                    <a:pt x="364" y="2111"/>
                  </a:lnTo>
                  <a:lnTo>
                    <a:pt x="361" y="2098"/>
                  </a:lnTo>
                  <a:lnTo>
                    <a:pt x="363" y="2086"/>
                  </a:lnTo>
                  <a:lnTo>
                    <a:pt x="364" y="2078"/>
                  </a:lnTo>
                  <a:lnTo>
                    <a:pt x="367" y="2070"/>
                  </a:lnTo>
                  <a:lnTo>
                    <a:pt x="371" y="2064"/>
                  </a:lnTo>
                  <a:lnTo>
                    <a:pt x="373" y="2058"/>
                  </a:lnTo>
                  <a:lnTo>
                    <a:pt x="381" y="2051"/>
                  </a:lnTo>
                  <a:lnTo>
                    <a:pt x="388" y="2045"/>
                  </a:lnTo>
                  <a:lnTo>
                    <a:pt x="394" y="2041"/>
                  </a:lnTo>
                  <a:lnTo>
                    <a:pt x="363" y="1955"/>
                  </a:lnTo>
                  <a:lnTo>
                    <a:pt x="360" y="1956"/>
                  </a:lnTo>
                  <a:lnTo>
                    <a:pt x="346" y="1956"/>
                  </a:lnTo>
                  <a:lnTo>
                    <a:pt x="334" y="1955"/>
                  </a:lnTo>
                  <a:lnTo>
                    <a:pt x="322" y="1950"/>
                  </a:lnTo>
                  <a:lnTo>
                    <a:pt x="317" y="1947"/>
                  </a:lnTo>
                  <a:lnTo>
                    <a:pt x="312" y="1943"/>
                  </a:lnTo>
                  <a:lnTo>
                    <a:pt x="304" y="1937"/>
                  </a:lnTo>
                  <a:lnTo>
                    <a:pt x="299" y="1930"/>
                  </a:lnTo>
                  <a:lnTo>
                    <a:pt x="296" y="1924"/>
                  </a:lnTo>
                  <a:lnTo>
                    <a:pt x="293" y="1920"/>
                  </a:lnTo>
                  <a:lnTo>
                    <a:pt x="292" y="1917"/>
                  </a:lnTo>
                  <a:lnTo>
                    <a:pt x="217" y="1925"/>
                  </a:lnTo>
                  <a:lnTo>
                    <a:pt x="217" y="1939"/>
                  </a:lnTo>
                  <a:lnTo>
                    <a:pt x="213" y="1955"/>
                  </a:lnTo>
                  <a:lnTo>
                    <a:pt x="208" y="1968"/>
                  </a:lnTo>
                  <a:lnTo>
                    <a:pt x="207" y="1971"/>
                  </a:lnTo>
                  <a:lnTo>
                    <a:pt x="207" y="1972"/>
                  </a:lnTo>
                  <a:lnTo>
                    <a:pt x="204" y="1977"/>
                  </a:lnTo>
                  <a:lnTo>
                    <a:pt x="198" y="1988"/>
                  </a:lnTo>
                  <a:lnTo>
                    <a:pt x="187" y="2001"/>
                  </a:lnTo>
                  <a:lnTo>
                    <a:pt x="175" y="2013"/>
                  </a:lnTo>
                  <a:lnTo>
                    <a:pt x="164" y="2019"/>
                  </a:lnTo>
                  <a:lnTo>
                    <a:pt x="148" y="2028"/>
                  </a:lnTo>
                  <a:lnTo>
                    <a:pt x="134" y="2031"/>
                  </a:lnTo>
                  <a:lnTo>
                    <a:pt x="132" y="2031"/>
                  </a:lnTo>
                  <a:lnTo>
                    <a:pt x="132" y="2062"/>
                  </a:lnTo>
                  <a:lnTo>
                    <a:pt x="135" y="2064"/>
                  </a:lnTo>
                  <a:lnTo>
                    <a:pt x="136" y="2064"/>
                  </a:lnTo>
                  <a:lnTo>
                    <a:pt x="139" y="2065"/>
                  </a:lnTo>
                  <a:lnTo>
                    <a:pt x="153" y="2072"/>
                  </a:lnTo>
                  <a:lnTo>
                    <a:pt x="166" y="2083"/>
                  </a:lnTo>
                  <a:lnTo>
                    <a:pt x="166" y="2085"/>
                  </a:lnTo>
                  <a:lnTo>
                    <a:pt x="168" y="2086"/>
                  </a:lnTo>
                  <a:lnTo>
                    <a:pt x="174" y="2100"/>
                  </a:lnTo>
                  <a:lnTo>
                    <a:pt x="178" y="2115"/>
                  </a:lnTo>
                  <a:lnTo>
                    <a:pt x="178" y="2127"/>
                  </a:lnTo>
                  <a:lnTo>
                    <a:pt x="177" y="2130"/>
                  </a:lnTo>
                  <a:lnTo>
                    <a:pt x="177" y="2133"/>
                  </a:lnTo>
                  <a:lnTo>
                    <a:pt x="172" y="2149"/>
                  </a:lnTo>
                  <a:lnTo>
                    <a:pt x="161" y="2162"/>
                  </a:lnTo>
                  <a:lnTo>
                    <a:pt x="145" y="2172"/>
                  </a:lnTo>
                  <a:lnTo>
                    <a:pt x="130" y="2179"/>
                  </a:lnTo>
                  <a:lnTo>
                    <a:pt x="117" y="2179"/>
                  </a:lnTo>
                  <a:lnTo>
                    <a:pt x="105" y="2178"/>
                  </a:lnTo>
                  <a:lnTo>
                    <a:pt x="94" y="2174"/>
                  </a:lnTo>
                  <a:lnTo>
                    <a:pt x="93" y="2174"/>
                  </a:lnTo>
                  <a:lnTo>
                    <a:pt x="90" y="2172"/>
                  </a:lnTo>
                  <a:lnTo>
                    <a:pt x="89" y="2172"/>
                  </a:lnTo>
                  <a:lnTo>
                    <a:pt x="83" y="2168"/>
                  </a:lnTo>
                  <a:lnTo>
                    <a:pt x="69" y="2155"/>
                  </a:lnTo>
                  <a:lnTo>
                    <a:pt x="65" y="2149"/>
                  </a:lnTo>
                  <a:lnTo>
                    <a:pt x="63" y="2145"/>
                  </a:lnTo>
                  <a:lnTo>
                    <a:pt x="62" y="2141"/>
                  </a:lnTo>
                  <a:lnTo>
                    <a:pt x="60" y="2136"/>
                  </a:lnTo>
                  <a:lnTo>
                    <a:pt x="60" y="2132"/>
                  </a:lnTo>
                  <a:lnTo>
                    <a:pt x="59" y="2130"/>
                  </a:lnTo>
                  <a:lnTo>
                    <a:pt x="59" y="2125"/>
                  </a:lnTo>
                  <a:lnTo>
                    <a:pt x="60" y="2108"/>
                  </a:lnTo>
                  <a:lnTo>
                    <a:pt x="65" y="2092"/>
                  </a:lnTo>
                  <a:lnTo>
                    <a:pt x="75" y="2079"/>
                  </a:lnTo>
                  <a:lnTo>
                    <a:pt x="76" y="2079"/>
                  </a:lnTo>
                  <a:lnTo>
                    <a:pt x="76" y="2078"/>
                  </a:lnTo>
                  <a:lnTo>
                    <a:pt x="83" y="2073"/>
                  </a:lnTo>
                  <a:lnTo>
                    <a:pt x="90" y="2069"/>
                  </a:lnTo>
                  <a:lnTo>
                    <a:pt x="97" y="2065"/>
                  </a:lnTo>
                  <a:lnTo>
                    <a:pt x="100" y="2065"/>
                  </a:lnTo>
                  <a:lnTo>
                    <a:pt x="101" y="2064"/>
                  </a:lnTo>
                  <a:lnTo>
                    <a:pt x="102" y="2064"/>
                  </a:lnTo>
                  <a:lnTo>
                    <a:pt x="102" y="2034"/>
                  </a:lnTo>
                  <a:lnTo>
                    <a:pt x="79" y="2028"/>
                  </a:lnTo>
                  <a:lnTo>
                    <a:pt x="56" y="2019"/>
                  </a:lnTo>
                  <a:lnTo>
                    <a:pt x="37" y="2003"/>
                  </a:lnTo>
                  <a:lnTo>
                    <a:pt x="35" y="2002"/>
                  </a:lnTo>
                  <a:lnTo>
                    <a:pt x="25" y="1990"/>
                  </a:lnTo>
                  <a:lnTo>
                    <a:pt x="17" y="1977"/>
                  </a:lnTo>
                  <a:lnTo>
                    <a:pt x="12" y="1965"/>
                  </a:lnTo>
                  <a:lnTo>
                    <a:pt x="7" y="1951"/>
                  </a:lnTo>
                  <a:lnTo>
                    <a:pt x="5" y="1935"/>
                  </a:lnTo>
                  <a:lnTo>
                    <a:pt x="5" y="1920"/>
                  </a:lnTo>
                  <a:lnTo>
                    <a:pt x="7" y="1904"/>
                  </a:lnTo>
                  <a:lnTo>
                    <a:pt x="10" y="1891"/>
                  </a:lnTo>
                  <a:lnTo>
                    <a:pt x="18" y="1872"/>
                  </a:lnTo>
                  <a:lnTo>
                    <a:pt x="30" y="1855"/>
                  </a:lnTo>
                  <a:lnTo>
                    <a:pt x="48" y="1837"/>
                  </a:lnTo>
                  <a:lnTo>
                    <a:pt x="63" y="1828"/>
                  </a:lnTo>
                  <a:lnTo>
                    <a:pt x="80" y="1823"/>
                  </a:lnTo>
                  <a:lnTo>
                    <a:pt x="77" y="1768"/>
                  </a:lnTo>
                  <a:lnTo>
                    <a:pt x="71" y="1768"/>
                  </a:lnTo>
                  <a:lnTo>
                    <a:pt x="65" y="1766"/>
                  </a:lnTo>
                  <a:lnTo>
                    <a:pt x="62" y="1765"/>
                  </a:lnTo>
                  <a:lnTo>
                    <a:pt x="62" y="1764"/>
                  </a:lnTo>
                  <a:lnTo>
                    <a:pt x="48" y="1760"/>
                  </a:lnTo>
                  <a:lnTo>
                    <a:pt x="38" y="1753"/>
                  </a:lnTo>
                  <a:lnTo>
                    <a:pt x="35" y="1752"/>
                  </a:lnTo>
                  <a:lnTo>
                    <a:pt x="34" y="1751"/>
                  </a:lnTo>
                  <a:lnTo>
                    <a:pt x="31" y="1749"/>
                  </a:lnTo>
                  <a:lnTo>
                    <a:pt x="29" y="1747"/>
                  </a:lnTo>
                  <a:lnTo>
                    <a:pt x="13" y="1728"/>
                  </a:lnTo>
                  <a:lnTo>
                    <a:pt x="4" y="1707"/>
                  </a:lnTo>
                  <a:lnTo>
                    <a:pt x="0" y="1684"/>
                  </a:lnTo>
                  <a:lnTo>
                    <a:pt x="0" y="1681"/>
                  </a:lnTo>
                  <a:lnTo>
                    <a:pt x="3" y="1663"/>
                  </a:lnTo>
                  <a:lnTo>
                    <a:pt x="8" y="1646"/>
                  </a:lnTo>
                  <a:lnTo>
                    <a:pt x="17" y="1630"/>
                  </a:lnTo>
                  <a:lnTo>
                    <a:pt x="30" y="1617"/>
                  </a:lnTo>
                  <a:lnTo>
                    <a:pt x="43" y="1607"/>
                  </a:lnTo>
                  <a:lnTo>
                    <a:pt x="50" y="1604"/>
                  </a:lnTo>
                  <a:lnTo>
                    <a:pt x="68" y="1597"/>
                  </a:lnTo>
                  <a:lnTo>
                    <a:pt x="88" y="1595"/>
                  </a:lnTo>
                  <a:lnTo>
                    <a:pt x="100" y="1595"/>
                  </a:lnTo>
                  <a:lnTo>
                    <a:pt x="114" y="1599"/>
                  </a:lnTo>
                  <a:lnTo>
                    <a:pt x="130" y="1605"/>
                  </a:lnTo>
                  <a:lnTo>
                    <a:pt x="141" y="1613"/>
                  </a:lnTo>
                  <a:lnTo>
                    <a:pt x="147" y="1617"/>
                  </a:lnTo>
                  <a:lnTo>
                    <a:pt x="151" y="1622"/>
                  </a:lnTo>
                  <a:lnTo>
                    <a:pt x="155" y="1626"/>
                  </a:lnTo>
                  <a:lnTo>
                    <a:pt x="202" y="1604"/>
                  </a:lnTo>
                  <a:lnTo>
                    <a:pt x="199" y="1587"/>
                  </a:lnTo>
                  <a:lnTo>
                    <a:pt x="200" y="1570"/>
                  </a:lnTo>
                  <a:lnTo>
                    <a:pt x="203" y="1558"/>
                  </a:lnTo>
                  <a:lnTo>
                    <a:pt x="208" y="1546"/>
                  </a:lnTo>
                  <a:lnTo>
                    <a:pt x="215" y="1536"/>
                  </a:lnTo>
                  <a:lnTo>
                    <a:pt x="220" y="1529"/>
                  </a:lnTo>
                  <a:lnTo>
                    <a:pt x="230" y="1519"/>
                  </a:lnTo>
                  <a:lnTo>
                    <a:pt x="251" y="1504"/>
                  </a:lnTo>
                  <a:lnTo>
                    <a:pt x="274" y="1498"/>
                  </a:lnTo>
                  <a:lnTo>
                    <a:pt x="279" y="1498"/>
                  </a:lnTo>
                  <a:lnTo>
                    <a:pt x="282" y="1497"/>
                  </a:lnTo>
                  <a:close/>
                  <a:moveTo>
                    <a:pt x="2971" y="1357"/>
                  </a:moveTo>
                  <a:lnTo>
                    <a:pt x="3086" y="1357"/>
                  </a:lnTo>
                  <a:lnTo>
                    <a:pt x="3082" y="1364"/>
                  </a:lnTo>
                  <a:lnTo>
                    <a:pt x="3078" y="1371"/>
                  </a:lnTo>
                  <a:lnTo>
                    <a:pt x="3077" y="1372"/>
                  </a:lnTo>
                  <a:lnTo>
                    <a:pt x="3076" y="1375"/>
                  </a:lnTo>
                  <a:lnTo>
                    <a:pt x="3065" y="1385"/>
                  </a:lnTo>
                  <a:lnTo>
                    <a:pt x="3051" y="1393"/>
                  </a:lnTo>
                  <a:lnTo>
                    <a:pt x="3043" y="1396"/>
                  </a:lnTo>
                  <a:lnTo>
                    <a:pt x="3035" y="1397"/>
                  </a:lnTo>
                  <a:lnTo>
                    <a:pt x="3027" y="1397"/>
                  </a:lnTo>
                  <a:lnTo>
                    <a:pt x="3013" y="1396"/>
                  </a:lnTo>
                  <a:lnTo>
                    <a:pt x="3000" y="1391"/>
                  </a:lnTo>
                  <a:lnTo>
                    <a:pt x="2988" y="1383"/>
                  </a:lnTo>
                  <a:lnTo>
                    <a:pt x="2980" y="1375"/>
                  </a:lnTo>
                  <a:lnTo>
                    <a:pt x="2973" y="1364"/>
                  </a:lnTo>
                  <a:lnTo>
                    <a:pt x="2973" y="1360"/>
                  </a:lnTo>
                  <a:lnTo>
                    <a:pt x="2972" y="1359"/>
                  </a:lnTo>
                  <a:lnTo>
                    <a:pt x="2972" y="1358"/>
                  </a:lnTo>
                  <a:lnTo>
                    <a:pt x="2971" y="1357"/>
                  </a:lnTo>
                  <a:close/>
                  <a:moveTo>
                    <a:pt x="689" y="1357"/>
                  </a:moveTo>
                  <a:lnTo>
                    <a:pt x="793" y="1357"/>
                  </a:lnTo>
                  <a:lnTo>
                    <a:pt x="782" y="1370"/>
                  </a:lnTo>
                  <a:lnTo>
                    <a:pt x="767" y="1379"/>
                  </a:lnTo>
                  <a:lnTo>
                    <a:pt x="765" y="1379"/>
                  </a:lnTo>
                  <a:lnTo>
                    <a:pt x="763" y="1380"/>
                  </a:lnTo>
                  <a:lnTo>
                    <a:pt x="754" y="1383"/>
                  </a:lnTo>
                  <a:lnTo>
                    <a:pt x="742" y="1384"/>
                  </a:lnTo>
                  <a:lnTo>
                    <a:pt x="724" y="1486"/>
                  </a:lnTo>
                  <a:lnTo>
                    <a:pt x="725" y="1486"/>
                  </a:lnTo>
                  <a:lnTo>
                    <a:pt x="738" y="1493"/>
                  </a:lnTo>
                  <a:lnTo>
                    <a:pt x="750" y="1499"/>
                  </a:lnTo>
                  <a:lnTo>
                    <a:pt x="762" y="1508"/>
                  </a:lnTo>
                  <a:lnTo>
                    <a:pt x="772" y="1519"/>
                  </a:lnTo>
                  <a:lnTo>
                    <a:pt x="780" y="1532"/>
                  </a:lnTo>
                  <a:lnTo>
                    <a:pt x="786" y="1540"/>
                  </a:lnTo>
                  <a:lnTo>
                    <a:pt x="787" y="1544"/>
                  </a:lnTo>
                  <a:lnTo>
                    <a:pt x="790" y="1549"/>
                  </a:lnTo>
                  <a:lnTo>
                    <a:pt x="901" y="1518"/>
                  </a:lnTo>
                  <a:lnTo>
                    <a:pt x="902" y="1506"/>
                  </a:lnTo>
                  <a:lnTo>
                    <a:pt x="905" y="1495"/>
                  </a:lnTo>
                  <a:lnTo>
                    <a:pt x="906" y="1493"/>
                  </a:lnTo>
                  <a:lnTo>
                    <a:pt x="907" y="1491"/>
                  </a:lnTo>
                  <a:lnTo>
                    <a:pt x="911" y="1484"/>
                  </a:lnTo>
                  <a:lnTo>
                    <a:pt x="919" y="1474"/>
                  </a:lnTo>
                  <a:lnTo>
                    <a:pt x="928" y="1469"/>
                  </a:lnTo>
                  <a:lnTo>
                    <a:pt x="928" y="1468"/>
                  </a:lnTo>
                  <a:lnTo>
                    <a:pt x="930" y="1468"/>
                  </a:lnTo>
                  <a:lnTo>
                    <a:pt x="932" y="1467"/>
                  </a:lnTo>
                  <a:lnTo>
                    <a:pt x="940" y="1464"/>
                  </a:lnTo>
                  <a:lnTo>
                    <a:pt x="949" y="1460"/>
                  </a:lnTo>
                  <a:lnTo>
                    <a:pt x="958" y="1459"/>
                  </a:lnTo>
                  <a:lnTo>
                    <a:pt x="961" y="1459"/>
                  </a:lnTo>
                  <a:lnTo>
                    <a:pt x="964" y="1460"/>
                  </a:lnTo>
                  <a:lnTo>
                    <a:pt x="969" y="1460"/>
                  </a:lnTo>
                  <a:lnTo>
                    <a:pt x="981" y="1464"/>
                  </a:lnTo>
                  <a:lnTo>
                    <a:pt x="982" y="1464"/>
                  </a:lnTo>
                  <a:lnTo>
                    <a:pt x="992" y="1469"/>
                  </a:lnTo>
                  <a:lnTo>
                    <a:pt x="998" y="1473"/>
                  </a:lnTo>
                  <a:lnTo>
                    <a:pt x="1002" y="1477"/>
                  </a:lnTo>
                  <a:lnTo>
                    <a:pt x="1006" y="1482"/>
                  </a:lnTo>
                  <a:lnTo>
                    <a:pt x="1300" y="1398"/>
                  </a:lnTo>
                  <a:lnTo>
                    <a:pt x="1303" y="1376"/>
                  </a:lnTo>
                  <a:lnTo>
                    <a:pt x="1312" y="1357"/>
                  </a:lnTo>
                  <a:lnTo>
                    <a:pt x="1423" y="1357"/>
                  </a:lnTo>
                  <a:lnTo>
                    <a:pt x="1423" y="1467"/>
                  </a:lnTo>
                  <a:lnTo>
                    <a:pt x="1402" y="1474"/>
                  </a:lnTo>
                  <a:lnTo>
                    <a:pt x="1401" y="1476"/>
                  </a:lnTo>
                  <a:lnTo>
                    <a:pt x="1396" y="1476"/>
                  </a:lnTo>
                  <a:lnTo>
                    <a:pt x="1392" y="1477"/>
                  </a:lnTo>
                  <a:lnTo>
                    <a:pt x="1387" y="1478"/>
                  </a:lnTo>
                  <a:lnTo>
                    <a:pt x="1380" y="1478"/>
                  </a:lnTo>
                  <a:lnTo>
                    <a:pt x="1367" y="1477"/>
                  </a:lnTo>
                  <a:lnTo>
                    <a:pt x="1355" y="1473"/>
                  </a:lnTo>
                  <a:lnTo>
                    <a:pt x="1352" y="1472"/>
                  </a:lnTo>
                  <a:lnTo>
                    <a:pt x="1351" y="1472"/>
                  </a:lnTo>
                  <a:lnTo>
                    <a:pt x="1349" y="1470"/>
                  </a:lnTo>
                  <a:lnTo>
                    <a:pt x="1339" y="1467"/>
                  </a:lnTo>
                  <a:lnTo>
                    <a:pt x="1329" y="1459"/>
                  </a:lnTo>
                  <a:lnTo>
                    <a:pt x="1321" y="1451"/>
                  </a:lnTo>
                  <a:lnTo>
                    <a:pt x="1315" y="1443"/>
                  </a:lnTo>
                  <a:lnTo>
                    <a:pt x="1315" y="1442"/>
                  </a:lnTo>
                  <a:lnTo>
                    <a:pt x="1311" y="1438"/>
                  </a:lnTo>
                  <a:lnTo>
                    <a:pt x="1308" y="1432"/>
                  </a:lnTo>
                  <a:lnTo>
                    <a:pt x="1307" y="1427"/>
                  </a:lnTo>
                  <a:lnTo>
                    <a:pt x="1017" y="1510"/>
                  </a:lnTo>
                  <a:lnTo>
                    <a:pt x="1017" y="1522"/>
                  </a:lnTo>
                  <a:lnTo>
                    <a:pt x="1016" y="1531"/>
                  </a:lnTo>
                  <a:lnTo>
                    <a:pt x="1012" y="1542"/>
                  </a:lnTo>
                  <a:lnTo>
                    <a:pt x="1006" y="1553"/>
                  </a:lnTo>
                  <a:lnTo>
                    <a:pt x="1003" y="1557"/>
                  </a:lnTo>
                  <a:lnTo>
                    <a:pt x="995" y="1565"/>
                  </a:lnTo>
                  <a:lnTo>
                    <a:pt x="981" y="1573"/>
                  </a:lnTo>
                  <a:lnTo>
                    <a:pt x="964" y="1577"/>
                  </a:lnTo>
                  <a:lnTo>
                    <a:pt x="958" y="1577"/>
                  </a:lnTo>
                  <a:lnTo>
                    <a:pt x="945" y="1575"/>
                  </a:lnTo>
                  <a:lnTo>
                    <a:pt x="932" y="1570"/>
                  </a:lnTo>
                  <a:lnTo>
                    <a:pt x="926" y="1566"/>
                  </a:lnTo>
                  <a:lnTo>
                    <a:pt x="919" y="1561"/>
                  </a:lnTo>
                  <a:lnTo>
                    <a:pt x="910" y="1552"/>
                  </a:lnTo>
                  <a:lnTo>
                    <a:pt x="907" y="1546"/>
                  </a:lnTo>
                  <a:lnTo>
                    <a:pt x="797" y="1578"/>
                  </a:lnTo>
                  <a:lnTo>
                    <a:pt x="799" y="1591"/>
                  </a:lnTo>
                  <a:lnTo>
                    <a:pt x="799" y="1600"/>
                  </a:lnTo>
                  <a:lnTo>
                    <a:pt x="797" y="1601"/>
                  </a:lnTo>
                  <a:lnTo>
                    <a:pt x="797" y="1612"/>
                  </a:lnTo>
                  <a:lnTo>
                    <a:pt x="795" y="1624"/>
                  </a:lnTo>
                  <a:lnTo>
                    <a:pt x="790" y="1633"/>
                  </a:lnTo>
                  <a:lnTo>
                    <a:pt x="787" y="1639"/>
                  </a:lnTo>
                  <a:lnTo>
                    <a:pt x="784" y="1647"/>
                  </a:lnTo>
                  <a:lnTo>
                    <a:pt x="770" y="1666"/>
                  </a:lnTo>
                  <a:lnTo>
                    <a:pt x="753" y="1681"/>
                  </a:lnTo>
                  <a:lnTo>
                    <a:pt x="733" y="1693"/>
                  </a:lnTo>
                  <a:lnTo>
                    <a:pt x="711" y="1701"/>
                  </a:lnTo>
                  <a:lnTo>
                    <a:pt x="708" y="1701"/>
                  </a:lnTo>
                  <a:lnTo>
                    <a:pt x="698" y="1702"/>
                  </a:lnTo>
                  <a:lnTo>
                    <a:pt x="689" y="1704"/>
                  </a:lnTo>
                  <a:lnTo>
                    <a:pt x="673" y="1702"/>
                  </a:lnTo>
                  <a:lnTo>
                    <a:pt x="661" y="1700"/>
                  </a:lnTo>
                  <a:lnTo>
                    <a:pt x="647" y="1696"/>
                  </a:lnTo>
                  <a:lnTo>
                    <a:pt x="631" y="1689"/>
                  </a:lnTo>
                  <a:lnTo>
                    <a:pt x="618" y="1680"/>
                  </a:lnTo>
                  <a:lnTo>
                    <a:pt x="606" y="1669"/>
                  </a:lnTo>
                  <a:lnTo>
                    <a:pt x="597" y="1658"/>
                  </a:lnTo>
                  <a:lnTo>
                    <a:pt x="585" y="1639"/>
                  </a:lnTo>
                  <a:lnTo>
                    <a:pt x="577" y="1620"/>
                  </a:lnTo>
                  <a:lnTo>
                    <a:pt x="573" y="1599"/>
                  </a:lnTo>
                  <a:lnTo>
                    <a:pt x="573" y="1596"/>
                  </a:lnTo>
                  <a:lnTo>
                    <a:pt x="575" y="1577"/>
                  </a:lnTo>
                  <a:lnTo>
                    <a:pt x="580" y="1556"/>
                  </a:lnTo>
                  <a:lnTo>
                    <a:pt x="588" y="1537"/>
                  </a:lnTo>
                  <a:lnTo>
                    <a:pt x="596" y="1524"/>
                  </a:lnTo>
                  <a:lnTo>
                    <a:pt x="608" y="1512"/>
                  </a:lnTo>
                  <a:lnTo>
                    <a:pt x="608" y="1511"/>
                  </a:lnTo>
                  <a:lnTo>
                    <a:pt x="609" y="1511"/>
                  </a:lnTo>
                  <a:lnTo>
                    <a:pt x="625" y="1497"/>
                  </a:lnTo>
                  <a:lnTo>
                    <a:pt x="644" y="1486"/>
                  </a:lnTo>
                  <a:lnTo>
                    <a:pt x="665" y="1481"/>
                  </a:lnTo>
                  <a:lnTo>
                    <a:pt x="676" y="1480"/>
                  </a:lnTo>
                  <a:lnTo>
                    <a:pt x="694" y="1480"/>
                  </a:lnTo>
                  <a:lnTo>
                    <a:pt x="714" y="1377"/>
                  </a:lnTo>
                  <a:lnTo>
                    <a:pt x="712" y="1376"/>
                  </a:lnTo>
                  <a:lnTo>
                    <a:pt x="699" y="1368"/>
                  </a:lnTo>
                  <a:lnTo>
                    <a:pt x="689" y="1357"/>
                  </a:lnTo>
                  <a:close/>
                  <a:moveTo>
                    <a:pt x="411" y="1357"/>
                  </a:moveTo>
                  <a:lnTo>
                    <a:pt x="469" y="1357"/>
                  </a:lnTo>
                  <a:lnTo>
                    <a:pt x="454" y="1360"/>
                  </a:lnTo>
                  <a:lnTo>
                    <a:pt x="439" y="1362"/>
                  </a:lnTo>
                  <a:lnTo>
                    <a:pt x="428" y="1362"/>
                  </a:lnTo>
                  <a:lnTo>
                    <a:pt x="423" y="1360"/>
                  </a:lnTo>
                  <a:lnTo>
                    <a:pt x="416" y="1359"/>
                  </a:lnTo>
                  <a:lnTo>
                    <a:pt x="411" y="1357"/>
                  </a:lnTo>
                  <a:close/>
                  <a:moveTo>
                    <a:pt x="1587" y="1349"/>
                  </a:moveTo>
                  <a:lnTo>
                    <a:pt x="1600" y="1349"/>
                  </a:lnTo>
                  <a:lnTo>
                    <a:pt x="1614" y="1350"/>
                  </a:lnTo>
                  <a:lnTo>
                    <a:pt x="1627" y="1357"/>
                  </a:lnTo>
                  <a:lnTo>
                    <a:pt x="1566" y="1357"/>
                  </a:lnTo>
                  <a:lnTo>
                    <a:pt x="1574" y="1354"/>
                  </a:lnTo>
                  <a:lnTo>
                    <a:pt x="1580" y="1351"/>
                  </a:lnTo>
                  <a:lnTo>
                    <a:pt x="1583" y="1350"/>
                  </a:lnTo>
                  <a:lnTo>
                    <a:pt x="1587" y="1349"/>
                  </a:lnTo>
                  <a:close/>
                  <a:moveTo>
                    <a:pt x="1423" y="1329"/>
                  </a:moveTo>
                  <a:lnTo>
                    <a:pt x="1431" y="1336"/>
                  </a:lnTo>
                  <a:lnTo>
                    <a:pt x="1440" y="1345"/>
                  </a:lnTo>
                  <a:lnTo>
                    <a:pt x="1443" y="1346"/>
                  </a:lnTo>
                  <a:lnTo>
                    <a:pt x="1445" y="1350"/>
                  </a:lnTo>
                  <a:lnTo>
                    <a:pt x="1448" y="1353"/>
                  </a:lnTo>
                  <a:lnTo>
                    <a:pt x="1449" y="1357"/>
                  </a:lnTo>
                  <a:lnTo>
                    <a:pt x="1423" y="1357"/>
                  </a:lnTo>
                  <a:lnTo>
                    <a:pt x="1423" y="1329"/>
                  </a:lnTo>
                  <a:close/>
                  <a:moveTo>
                    <a:pt x="2181" y="1041"/>
                  </a:moveTo>
                  <a:lnTo>
                    <a:pt x="2183" y="1041"/>
                  </a:lnTo>
                  <a:lnTo>
                    <a:pt x="2198" y="1044"/>
                  </a:lnTo>
                  <a:lnTo>
                    <a:pt x="2198" y="1045"/>
                  </a:lnTo>
                  <a:lnTo>
                    <a:pt x="2200" y="1045"/>
                  </a:lnTo>
                  <a:lnTo>
                    <a:pt x="2215" y="1053"/>
                  </a:lnTo>
                  <a:lnTo>
                    <a:pt x="2228" y="1064"/>
                  </a:lnTo>
                  <a:lnTo>
                    <a:pt x="2236" y="1075"/>
                  </a:lnTo>
                  <a:lnTo>
                    <a:pt x="2240" y="1085"/>
                  </a:lnTo>
                  <a:lnTo>
                    <a:pt x="2241" y="1097"/>
                  </a:lnTo>
                  <a:lnTo>
                    <a:pt x="2241" y="1112"/>
                  </a:lnTo>
                  <a:lnTo>
                    <a:pt x="2239" y="1123"/>
                  </a:lnTo>
                  <a:lnTo>
                    <a:pt x="2234" y="1133"/>
                  </a:lnTo>
                  <a:lnTo>
                    <a:pt x="2232" y="1135"/>
                  </a:lnTo>
                  <a:lnTo>
                    <a:pt x="2232" y="1137"/>
                  </a:lnTo>
                  <a:lnTo>
                    <a:pt x="2231" y="1138"/>
                  </a:lnTo>
                  <a:lnTo>
                    <a:pt x="2227" y="1143"/>
                  </a:lnTo>
                  <a:lnTo>
                    <a:pt x="2221" y="1150"/>
                  </a:lnTo>
                  <a:lnTo>
                    <a:pt x="2213" y="1156"/>
                  </a:lnTo>
                  <a:lnTo>
                    <a:pt x="2197" y="1161"/>
                  </a:lnTo>
                  <a:lnTo>
                    <a:pt x="2189" y="1163"/>
                  </a:lnTo>
                  <a:lnTo>
                    <a:pt x="2187" y="1163"/>
                  </a:lnTo>
                  <a:lnTo>
                    <a:pt x="2184" y="1164"/>
                  </a:lnTo>
                  <a:lnTo>
                    <a:pt x="2180" y="1164"/>
                  </a:lnTo>
                  <a:lnTo>
                    <a:pt x="2162" y="1161"/>
                  </a:lnTo>
                  <a:lnTo>
                    <a:pt x="2147" y="1154"/>
                  </a:lnTo>
                  <a:lnTo>
                    <a:pt x="2134" y="1142"/>
                  </a:lnTo>
                  <a:lnTo>
                    <a:pt x="2133" y="1140"/>
                  </a:lnTo>
                  <a:lnTo>
                    <a:pt x="2032" y="1243"/>
                  </a:lnTo>
                  <a:lnTo>
                    <a:pt x="2033" y="1245"/>
                  </a:lnTo>
                  <a:lnTo>
                    <a:pt x="2035" y="1247"/>
                  </a:lnTo>
                  <a:lnTo>
                    <a:pt x="2035" y="1249"/>
                  </a:lnTo>
                  <a:lnTo>
                    <a:pt x="2036" y="1249"/>
                  </a:lnTo>
                  <a:lnTo>
                    <a:pt x="2036" y="1250"/>
                  </a:lnTo>
                  <a:lnTo>
                    <a:pt x="2040" y="1264"/>
                  </a:lnTo>
                  <a:lnTo>
                    <a:pt x="2041" y="1275"/>
                  </a:lnTo>
                  <a:lnTo>
                    <a:pt x="2041" y="1278"/>
                  </a:lnTo>
                  <a:lnTo>
                    <a:pt x="2040" y="1281"/>
                  </a:lnTo>
                  <a:lnTo>
                    <a:pt x="2040" y="1284"/>
                  </a:lnTo>
                  <a:lnTo>
                    <a:pt x="2112" y="1330"/>
                  </a:lnTo>
                  <a:lnTo>
                    <a:pt x="2116" y="1326"/>
                  </a:lnTo>
                  <a:lnTo>
                    <a:pt x="2120" y="1324"/>
                  </a:lnTo>
                  <a:lnTo>
                    <a:pt x="2124" y="1320"/>
                  </a:lnTo>
                  <a:lnTo>
                    <a:pt x="2129" y="1317"/>
                  </a:lnTo>
                  <a:lnTo>
                    <a:pt x="2134" y="1316"/>
                  </a:lnTo>
                  <a:lnTo>
                    <a:pt x="2146" y="1312"/>
                  </a:lnTo>
                  <a:lnTo>
                    <a:pt x="2158" y="1311"/>
                  </a:lnTo>
                  <a:lnTo>
                    <a:pt x="2163" y="1311"/>
                  </a:lnTo>
                  <a:lnTo>
                    <a:pt x="2168" y="1312"/>
                  </a:lnTo>
                  <a:lnTo>
                    <a:pt x="2171" y="1312"/>
                  </a:lnTo>
                  <a:lnTo>
                    <a:pt x="2187" y="1319"/>
                  </a:lnTo>
                  <a:lnTo>
                    <a:pt x="2198" y="1328"/>
                  </a:lnTo>
                  <a:lnTo>
                    <a:pt x="2206" y="1336"/>
                  </a:lnTo>
                  <a:lnTo>
                    <a:pt x="2209" y="1341"/>
                  </a:lnTo>
                  <a:lnTo>
                    <a:pt x="2210" y="1342"/>
                  </a:lnTo>
                  <a:lnTo>
                    <a:pt x="2213" y="1346"/>
                  </a:lnTo>
                  <a:lnTo>
                    <a:pt x="2215" y="1357"/>
                  </a:lnTo>
                  <a:lnTo>
                    <a:pt x="2097" y="1357"/>
                  </a:lnTo>
                  <a:lnTo>
                    <a:pt x="2097" y="1355"/>
                  </a:lnTo>
                  <a:lnTo>
                    <a:pt x="2028" y="1312"/>
                  </a:lnTo>
                  <a:lnTo>
                    <a:pt x="2027" y="1312"/>
                  </a:lnTo>
                  <a:lnTo>
                    <a:pt x="2027" y="1313"/>
                  </a:lnTo>
                  <a:lnTo>
                    <a:pt x="2016" y="1324"/>
                  </a:lnTo>
                  <a:lnTo>
                    <a:pt x="2012" y="1326"/>
                  </a:lnTo>
                  <a:lnTo>
                    <a:pt x="2020" y="1357"/>
                  </a:lnTo>
                  <a:lnTo>
                    <a:pt x="1990" y="1357"/>
                  </a:lnTo>
                  <a:lnTo>
                    <a:pt x="1984" y="1336"/>
                  </a:lnTo>
                  <a:lnTo>
                    <a:pt x="1981" y="1336"/>
                  </a:lnTo>
                  <a:lnTo>
                    <a:pt x="1963" y="1333"/>
                  </a:lnTo>
                  <a:lnTo>
                    <a:pt x="1951" y="1329"/>
                  </a:lnTo>
                  <a:lnTo>
                    <a:pt x="1948" y="1326"/>
                  </a:lnTo>
                  <a:lnTo>
                    <a:pt x="1947" y="1326"/>
                  </a:lnTo>
                  <a:lnTo>
                    <a:pt x="1946" y="1325"/>
                  </a:lnTo>
                  <a:lnTo>
                    <a:pt x="1933" y="1313"/>
                  </a:lnTo>
                  <a:lnTo>
                    <a:pt x="1923" y="1299"/>
                  </a:lnTo>
                  <a:lnTo>
                    <a:pt x="1919" y="1287"/>
                  </a:lnTo>
                  <a:lnTo>
                    <a:pt x="1918" y="1275"/>
                  </a:lnTo>
                  <a:lnTo>
                    <a:pt x="1919" y="1264"/>
                  </a:lnTo>
                  <a:lnTo>
                    <a:pt x="1921" y="1261"/>
                  </a:lnTo>
                  <a:lnTo>
                    <a:pt x="1921" y="1260"/>
                  </a:lnTo>
                  <a:lnTo>
                    <a:pt x="1922" y="1258"/>
                  </a:lnTo>
                  <a:lnTo>
                    <a:pt x="1925" y="1249"/>
                  </a:lnTo>
                  <a:lnTo>
                    <a:pt x="1930" y="1239"/>
                  </a:lnTo>
                  <a:lnTo>
                    <a:pt x="1940" y="1228"/>
                  </a:lnTo>
                  <a:lnTo>
                    <a:pt x="1947" y="1224"/>
                  </a:lnTo>
                  <a:lnTo>
                    <a:pt x="1955" y="1219"/>
                  </a:lnTo>
                  <a:lnTo>
                    <a:pt x="1964" y="1215"/>
                  </a:lnTo>
                  <a:lnTo>
                    <a:pt x="1970" y="1214"/>
                  </a:lnTo>
                  <a:lnTo>
                    <a:pt x="1972" y="1214"/>
                  </a:lnTo>
                  <a:lnTo>
                    <a:pt x="1976" y="1212"/>
                  </a:lnTo>
                  <a:lnTo>
                    <a:pt x="1980" y="1212"/>
                  </a:lnTo>
                  <a:lnTo>
                    <a:pt x="1990" y="1215"/>
                  </a:lnTo>
                  <a:lnTo>
                    <a:pt x="1998" y="1215"/>
                  </a:lnTo>
                  <a:lnTo>
                    <a:pt x="2002" y="1218"/>
                  </a:lnTo>
                  <a:lnTo>
                    <a:pt x="2007" y="1219"/>
                  </a:lnTo>
                  <a:lnTo>
                    <a:pt x="2011" y="1222"/>
                  </a:lnTo>
                  <a:lnTo>
                    <a:pt x="2121" y="1112"/>
                  </a:lnTo>
                  <a:lnTo>
                    <a:pt x="2120" y="1101"/>
                  </a:lnTo>
                  <a:lnTo>
                    <a:pt x="2121" y="1092"/>
                  </a:lnTo>
                  <a:lnTo>
                    <a:pt x="2126" y="1076"/>
                  </a:lnTo>
                  <a:lnTo>
                    <a:pt x="2135" y="1062"/>
                  </a:lnTo>
                  <a:lnTo>
                    <a:pt x="2149" y="1050"/>
                  </a:lnTo>
                  <a:lnTo>
                    <a:pt x="2150" y="1050"/>
                  </a:lnTo>
                  <a:lnTo>
                    <a:pt x="2151" y="1049"/>
                  </a:lnTo>
                  <a:lnTo>
                    <a:pt x="2167" y="1044"/>
                  </a:lnTo>
                  <a:lnTo>
                    <a:pt x="2181" y="1041"/>
                  </a:lnTo>
                  <a:close/>
                  <a:moveTo>
                    <a:pt x="1423" y="0"/>
                  </a:moveTo>
                  <a:lnTo>
                    <a:pt x="1438" y="2"/>
                  </a:lnTo>
                  <a:lnTo>
                    <a:pt x="1453" y="8"/>
                  </a:lnTo>
                  <a:lnTo>
                    <a:pt x="1468" y="16"/>
                  </a:lnTo>
                  <a:lnTo>
                    <a:pt x="1481" y="25"/>
                  </a:lnTo>
                  <a:lnTo>
                    <a:pt x="1493" y="35"/>
                  </a:lnTo>
                  <a:lnTo>
                    <a:pt x="1507" y="52"/>
                  </a:lnTo>
                  <a:lnTo>
                    <a:pt x="1517" y="72"/>
                  </a:lnTo>
                  <a:lnTo>
                    <a:pt x="1524" y="94"/>
                  </a:lnTo>
                  <a:lnTo>
                    <a:pt x="1525" y="94"/>
                  </a:lnTo>
                  <a:lnTo>
                    <a:pt x="1525" y="101"/>
                  </a:lnTo>
                  <a:lnTo>
                    <a:pt x="1527" y="120"/>
                  </a:lnTo>
                  <a:lnTo>
                    <a:pt x="1524" y="141"/>
                  </a:lnTo>
                  <a:lnTo>
                    <a:pt x="1519" y="160"/>
                  </a:lnTo>
                  <a:lnTo>
                    <a:pt x="1512" y="174"/>
                  </a:lnTo>
                  <a:lnTo>
                    <a:pt x="1502" y="187"/>
                  </a:lnTo>
                  <a:lnTo>
                    <a:pt x="1502" y="188"/>
                  </a:lnTo>
                  <a:lnTo>
                    <a:pt x="1500" y="188"/>
                  </a:lnTo>
                  <a:lnTo>
                    <a:pt x="1500" y="190"/>
                  </a:lnTo>
                  <a:lnTo>
                    <a:pt x="1485" y="205"/>
                  </a:lnTo>
                  <a:lnTo>
                    <a:pt x="1465" y="219"/>
                  </a:lnTo>
                  <a:lnTo>
                    <a:pt x="1445" y="226"/>
                  </a:lnTo>
                  <a:lnTo>
                    <a:pt x="1443" y="228"/>
                  </a:lnTo>
                  <a:lnTo>
                    <a:pt x="1442" y="228"/>
                  </a:lnTo>
                  <a:lnTo>
                    <a:pt x="1469" y="537"/>
                  </a:lnTo>
                  <a:lnTo>
                    <a:pt x="1493" y="537"/>
                  </a:lnTo>
                  <a:lnTo>
                    <a:pt x="1499" y="538"/>
                  </a:lnTo>
                  <a:lnTo>
                    <a:pt x="1521" y="542"/>
                  </a:lnTo>
                  <a:lnTo>
                    <a:pt x="1540" y="549"/>
                  </a:lnTo>
                  <a:lnTo>
                    <a:pt x="1566" y="562"/>
                  </a:lnTo>
                  <a:lnTo>
                    <a:pt x="1588" y="579"/>
                  </a:lnTo>
                  <a:lnTo>
                    <a:pt x="1606" y="601"/>
                  </a:lnTo>
                  <a:lnTo>
                    <a:pt x="1608" y="601"/>
                  </a:lnTo>
                  <a:lnTo>
                    <a:pt x="1608" y="602"/>
                  </a:lnTo>
                  <a:lnTo>
                    <a:pt x="1609" y="604"/>
                  </a:lnTo>
                  <a:lnTo>
                    <a:pt x="1617" y="617"/>
                  </a:lnTo>
                  <a:lnTo>
                    <a:pt x="1624" y="632"/>
                  </a:lnTo>
                  <a:lnTo>
                    <a:pt x="1744" y="607"/>
                  </a:lnTo>
                  <a:lnTo>
                    <a:pt x="1743" y="601"/>
                  </a:lnTo>
                  <a:lnTo>
                    <a:pt x="1743" y="594"/>
                  </a:lnTo>
                  <a:lnTo>
                    <a:pt x="1744" y="593"/>
                  </a:lnTo>
                  <a:lnTo>
                    <a:pt x="1744" y="590"/>
                  </a:lnTo>
                  <a:lnTo>
                    <a:pt x="1747" y="577"/>
                  </a:lnTo>
                  <a:lnTo>
                    <a:pt x="1752" y="563"/>
                  </a:lnTo>
                  <a:lnTo>
                    <a:pt x="1760" y="551"/>
                  </a:lnTo>
                  <a:lnTo>
                    <a:pt x="1765" y="545"/>
                  </a:lnTo>
                  <a:lnTo>
                    <a:pt x="1770" y="539"/>
                  </a:lnTo>
                  <a:lnTo>
                    <a:pt x="1777" y="534"/>
                  </a:lnTo>
                  <a:lnTo>
                    <a:pt x="1778" y="533"/>
                  </a:lnTo>
                  <a:lnTo>
                    <a:pt x="1791" y="525"/>
                  </a:lnTo>
                  <a:lnTo>
                    <a:pt x="1807" y="520"/>
                  </a:lnTo>
                  <a:lnTo>
                    <a:pt x="1823" y="517"/>
                  </a:lnTo>
                  <a:lnTo>
                    <a:pt x="1825" y="517"/>
                  </a:lnTo>
                  <a:lnTo>
                    <a:pt x="1842" y="518"/>
                  </a:lnTo>
                  <a:lnTo>
                    <a:pt x="1857" y="522"/>
                  </a:lnTo>
                  <a:lnTo>
                    <a:pt x="1871" y="529"/>
                  </a:lnTo>
                  <a:lnTo>
                    <a:pt x="1874" y="530"/>
                  </a:lnTo>
                  <a:lnTo>
                    <a:pt x="1876" y="533"/>
                  </a:lnTo>
                  <a:lnTo>
                    <a:pt x="1887" y="541"/>
                  </a:lnTo>
                  <a:lnTo>
                    <a:pt x="1897" y="554"/>
                  </a:lnTo>
                  <a:lnTo>
                    <a:pt x="1905" y="567"/>
                  </a:lnTo>
                  <a:lnTo>
                    <a:pt x="1906" y="568"/>
                  </a:lnTo>
                  <a:lnTo>
                    <a:pt x="1906" y="571"/>
                  </a:lnTo>
                  <a:lnTo>
                    <a:pt x="1908" y="573"/>
                  </a:lnTo>
                  <a:lnTo>
                    <a:pt x="1910" y="581"/>
                  </a:lnTo>
                  <a:lnTo>
                    <a:pt x="1912" y="588"/>
                  </a:lnTo>
                  <a:lnTo>
                    <a:pt x="2121" y="596"/>
                  </a:lnTo>
                  <a:lnTo>
                    <a:pt x="2124" y="588"/>
                  </a:lnTo>
                  <a:lnTo>
                    <a:pt x="2128" y="581"/>
                  </a:lnTo>
                  <a:lnTo>
                    <a:pt x="2139" y="566"/>
                  </a:lnTo>
                  <a:lnTo>
                    <a:pt x="2155" y="554"/>
                  </a:lnTo>
                  <a:lnTo>
                    <a:pt x="2158" y="552"/>
                  </a:lnTo>
                  <a:lnTo>
                    <a:pt x="2159" y="551"/>
                  </a:lnTo>
                  <a:lnTo>
                    <a:pt x="2172" y="547"/>
                  </a:lnTo>
                  <a:lnTo>
                    <a:pt x="2187" y="546"/>
                  </a:lnTo>
                  <a:lnTo>
                    <a:pt x="2201" y="491"/>
                  </a:lnTo>
                  <a:lnTo>
                    <a:pt x="2187" y="483"/>
                  </a:lnTo>
                  <a:lnTo>
                    <a:pt x="2171" y="473"/>
                  </a:lnTo>
                  <a:lnTo>
                    <a:pt x="2169" y="470"/>
                  </a:lnTo>
                  <a:lnTo>
                    <a:pt x="2167" y="467"/>
                  </a:lnTo>
                  <a:lnTo>
                    <a:pt x="2155" y="453"/>
                  </a:lnTo>
                  <a:lnTo>
                    <a:pt x="2146" y="437"/>
                  </a:lnTo>
                  <a:lnTo>
                    <a:pt x="2139" y="420"/>
                  </a:lnTo>
                  <a:lnTo>
                    <a:pt x="2135" y="404"/>
                  </a:lnTo>
                  <a:lnTo>
                    <a:pt x="2135" y="386"/>
                  </a:lnTo>
                  <a:lnTo>
                    <a:pt x="2137" y="365"/>
                  </a:lnTo>
                  <a:lnTo>
                    <a:pt x="2145" y="346"/>
                  </a:lnTo>
                  <a:lnTo>
                    <a:pt x="2155" y="327"/>
                  </a:lnTo>
                  <a:lnTo>
                    <a:pt x="2171" y="310"/>
                  </a:lnTo>
                  <a:lnTo>
                    <a:pt x="2188" y="297"/>
                  </a:lnTo>
                  <a:lnTo>
                    <a:pt x="2207" y="288"/>
                  </a:lnTo>
                  <a:lnTo>
                    <a:pt x="2210" y="287"/>
                  </a:lnTo>
                  <a:lnTo>
                    <a:pt x="2214" y="285"/>
                  </a:lnTo>
                  <a:lnTo>
                    <a:pt x="2217" y="285"/>
                  </a:lnTo>
                  <a:lnTo>
                    <a:pt x="2230" y="281"/>
                  </a:lnTo>
                  <a:lnTo>
                    <a:pt x="2245" y="280"/>
                  </a:lnTo>
                  <a:lnTo>
                    <a:pt x="2260" y="281"/>
                  </a:lnTo>
                  <a:lnTo>
                    <a:pt x="2273" y="284"/>
                  </a:lnTo>
                  <a:lnTo>
                    <a:pt x="2276" y="285"/>
                  </a:lnTo>
                  <a:lnTo>
                    <a:pt x="2278" y="285"/>
                  </a:lnTo>
                  <a:lnTo>
                    <a:pt x="2282" y="287"/>
                  </a:lnTo>
                  <a:lnTo>
                    <a:pt x="2291" y="291"/>
                  </a:lnTo>
                  <a:lnTo>
                    <a:pt x="2303" y="296"/>
                  </a:lnTo>
                  <a:lnTo>
                    <a:pt x="2315" y="304"/>
                  </a:lnTo>
                  <a:lnTo>
                    <a:pt x="2425" y="217"/>
                  </a:lnTo>
                  <a:lnTo>
                    <a:pt x="2422" y="196"/>
                  </a:lnTo>
                  <a:lnTo>
                    <a:pt x="2423" y="186"/>
                  </a:lnTo>
                  <a:lnTo>
                    <a:pt x="2426" y="175"/>
                  </a:lnTo>
                  <a:lnTo>
                    <a:pt x="2430" y="166"/>
                  </a:lnTo>
                  <a:lnTo>
                    <a:pt x="2438" y="153"/>
                  </a:lnTo>
                  <a:lnTo>
                    <a:pt x="2448" y="143"/>
                  </a:lnTo>
                  <a:lnTo>
                    <a:pt x="2454" y="139"/>
                  </a:lnTo>
                  <a:lnTo>
                    <a:pt x="2460" y="136"/>
                  </a:lnTo>
                  <a:lnTo>
                    <a:pt x="2465" y="133"/>
                  </a:lnTo>
                  <a:lnTo>
                    <a:pt x="2478" y="129"/>
                  </a:lnTo>
                  <a:lnTo>
                    <a:pt x="2492" y="128"/>
                  </a:lnTo>
                  <a:lnTo>
                    <a:pt x="2503" y="128"/>
                  </a:lnTo>
                  <a:lnTo>
                    <a:pt x="2505" y="129"/>
                  </a:lnTo>
                  <a:lnTo>
                    <a:pt x="2507" y="129"/>
                  </a:lnTo>
                  <a:lnTo>
                    <a:pt x="2524" y="136"/>
                  </a:lnTo>
                  <a:lnTo>
                    <a:pt x="2539" y="146"/>
                  </a:lnTo>
                  <a:lnTo>
                    <a:pt x="2544" y="150"/>
                  </a:lnTo>
                  <a:lnTo>
                    <a:pt x="2548" y="156"/>
                  </a:lnTo>
                  <a:lnTo>
                    <a:pt x="2550" y="161"/>
                  </a:lnTo>
                  <a:lnTo>
                    <a:pt x="2550" y="162"/>
                  </a:lnTo>
                  <a:lnTo>
                    <a:pt x="2552" y="162"/>
                  </a:lnTo>
                  <a:lnTo>
                    <a:pt x="2557" y="174"/>
                  </a:lnTo>
                  <a:lnTo>
                    <a:pt x="2561" y="187"/>
                  </a:lnTo>
                  <a:lnTo>
                    <a:pt x="2561" y="200"/>
                  </a:lnTo>
                  <a:lnTo>
                    <a:pt x="2557" y="221"/>
                  </a:lnTo>
                  <a:lnTo>
                    <a:pt x="2547" y="239"/>
                  </a:lnTo>
                  <a:lnTo>
                    <a:pt x="2535" y="251"/>
                  </a:lnTo>
                  <a:lnTo>
                    <a:pt x="2524" y="258"/>
                  </a:lnTo>
                  <a:lnTo>
                    <a:pt x="2513" y="262"/>
                  </a:lnTo>
                  <a:lnTo>
                    <a:pt x="2511" y="263"/>
                  </a:lnTo>
                  <a:lnTo>
                    <a:pt x="2509" y="264"/>
                  </a:lnTo>
                  <a:lnTo>
                    <a:pt x="2507" y="264"/>
                  </a:lnTo>
                  <a:lnTo>
                    <a:pt x="2503" y="266"/>
                  </a:lnTo>
                  <a:lnTo>
                    <a:pt x="2477" y="266"/>
                  </a:lnTo>
                  <a:lnTo>
                    <a:pt x="2469" y="263"/>
                  </a:lnTo>
                  <a:lnTo>
                    <a:pt x="2468" y="263"/>
                  </a:lnTo>
                  <a:lnTo>
                    <a:pt x="2461" y="260"/>
                  </a:lnTo>
                  <a:lnTo>
                    <a:pt x="2451" y="253"/>
                  </a:lnTo>
                  <a:lnTo>
                    <a:pt x="2443" y="247"/>
                  </a:lnTo>
                  <a:lnTo>
                    <a:pt x="2442" y="245"/>
                  </a:lnTo>
                  <a:lnTo>
                    <a:pt x="2441" y="243"/>
                  </a:lnTo>
                  <a:lnTo>
                    <a:pt x="2336" y="326"/>
                  </a:lnTo>
                  <a:lnTo>
                    <a:pt x="2344" y="338"/>
                  </a:lnTo>
                  <a:lnTo>
                    <a:pt x="2348" y="351"/>
                  </a:lnTo>
                  <a:lnTo>
                    <a:pt x="2350" y="353"/>
                  </a:lnTo>
                  <a:lnTo>
                    <a:pt x="2351" y="357"/>
                  </a:lnTo>
                  <a:lnTo>
                    <a:pt x="2353" y="363"/>
                  </a:lnTo>
                  <a:lnTo>
                    <a:pt x="2357" y="381"/>
                  </a:lnTo>
                  <a:lnTo>
                    <a:pt x="2357" y="399"/>
                  </a:lnTo>
                  <a:lnTo>
                    <a:pt x="2353" y="416"/>
                  </a:lnTo>
                  <a:lnTo>
                    <a:pt x="2485" y="479"/>
                  </a:lnTo>
                  <a:lnTo>
                    <a:pt x="2501" y="461"/>
                  </a:lnTo>
                  <a:lnTo>
                    <a:pt x="2519" y="445"/>
                  </a:lnTo>
                  <a:lnTo>
                    <a:pt x="2539" y="432"/>
                  </a:lnTo>
                  <a:lnTo>
                    <a:pt x="2560" y="423"/>
                  </a:lnTo>
                  <a:lnTo>
                    <a:pt x="2581" y="418"/>
                  </a:lnTo>
                  <a:lnTo>
                    <a:pt x="2583" y="416"/>
                  </a:lnTo>
                  <a:lnTo>
                    <a:pt x="2585" y="416"/>
                  </a:lnTo>
                  <a:lnTo>
                    <a:pt x="2600" y="414"/>
                  </a:lnTo>
                  <a:lnTo>
                    <a:pt x="2616" y="412"/>
                  </a:lnTo>
                  <a:lnTo>
                    <a:pt x="2637" y="414"/>
                  </a:lnTo>
                  <a:lnTo>
                    <a:pt x="2657" y="418"/>
                  </a:lnTo>
                  <a:lnTo>
                    <a:pt x="2674" y="424"/>
                  </a:lnTo>
                  <a:lnTo>
                    <a:pt x="2697" y="436"/>
                  </a:lnTo>
                  <a:lnTo>
                    <a:pt x="2717" y="449"/>
                  </a:lnTo>
                  <a:lnTo>
                    <a:pt x="2732" y="465"/>
                  </a:lnTo>
                  <a:lnTo>
                    <a:pt x="2747" y="484"/>
                  </a:lnTo>
                  <a:lnTo>
                    <a:pt x="2749" y="490"/>
                  </a:lnTo>
                  <a:lnTo>
                    <a:pt x="2752" y="496"/>
                  </a:lnTo>
                  <a:lnTo>
                    <a:pt x="2759" y="505"/>
                  </a:lnTo>
                  <a:lnTo>
                    <a:pt x="2764" y="517"/>
                  </a:lnTo>
                  <a:lnTo>
                    <a:pt x="2850" y="492"/>
                  </a:lnTo>
                  <a:lnTo>
                    <a:pt x="2850" y="524"/>
                  </a:lnTo>
                  <a:lnTo>
                    <a:pt x="2772" y="546"/>
                  </a:lnTo>
                  <a:lnTo>
                    <a:pt x="2773" y="560"/>
                  </a:lnTo>
                  <a:lnTo>
                    <a:pt x="2773" y="588"/>
                  </a:lnTo>
                  <a:lnTo>
                    <a:pt x="2770" y="604"/>
                  </a:lnTo>
                  <a:lnTo>
                    <a:pt x="2767" y="622"/>
                  </a:lnTo>
                  <a:lnTo>
                    <a:pt x="2760" y="640"/>
                  </a:lnTo>
                  <a:lnTo>
                    <a:pt x="2751" y="657"/>
                  </a:lnTo>
                  <a:lnTo>
                    <a:pt x="2742" y="669"/>
                  </a:lnTo>
                  <a:lnTo>
                    <a:pt x="2742" y="670"/>
                  </a:lnTo>
                  <a:lnTo>
                    <a:pt x="2731" y="683"/>
                  </a:lnTo>
                  <a:lnTo>
                    <a:pt x="2718" y="694"/>
                  </a:lnTo>
                  <a:lnTo>
                    <a:pt x="2705" y="702"/>
                  </a:lnTo>
                  <a:lnTo>
                    <a:pt x="2701" y="706"/>
                  </a:lnTo>
                  <a:lnTo>
                    <a:pt x="2696" y="710"/>
                  </a:lnTo>
                  <a:lnTo>
                    <a:pt x="2689" y="714"/>
                  </a:lnTo>
                  <a:lnTo>
                    <a:pt x="2668" y="723"/>
                  </a:lnTo>
                  <a:lnTo>
                    <a:pt x="2647" y="729"/>
                  </a:lnTo>
                  <a:lnTo>
                    <a:pt x="2709" y="1038"/>
                  </a:lnTo>
                  <a:lnTo>
                    <a:pt x="2713" y="1038"/>
                  </a:lnTo>
                  <a:lnTo>
                    <a:pt x="2734" y="1041"/>
                  </a:lnTo>
                  <a:lnTo>
                    <a:pt x="2752" y="1049"/>
                  </a:lnTo>
                  <a:lnTo>
                    <a:pt x="2767" y="1059"/>
                  </a:lnTo>
                  <a:lnTo>
                    <a:pt x="2778" y="1071"/>
                  </a:lnTo>
                  <a:lnTo>
                    <a:pt x="2787" y="1085"/>
                  </a:lnTo>
                  <a:lnTo>
                    <a:pt x="2789" y="1088"/>
                  </a:lnTo>
                  <a:lnTo>
                    <a:pt x="2790" y="1089"/>
                  </a:lnTo>
                  <a:lnTo>
                    <a:pt x="2790" y="1092"/>
                  </a:lnTo>
                  <a:lnTo>
                    <a:pt x="2795" y="1105"/>
                  </a:lnTo>
                  <a:lnTo>
                    <a:pt x="2798" y="1121"/>
                  </a:lnTo>
                  <a:lnTo>
                    <a:pt x="2797" y="1137"/>
                  </a:lnTo>
                  <a:lnTo>
                    <a:pt x="2797" y="1139"/>
                  </a:lnTo>
                  <a:lnTo>
                    <a:pt x="2795" y="1143"/>
                  </a:lnTo>
                  <a:lnTo>
                    <a:pt x="2793" y="1155"/>
                  </a:lnTo>
                  <a:lnTo>
                    <a:pt x="2787" y="1167"/>
                  </a:lnTo>
                  <a:lnTo>
                    <a:pt x="2820" y="1190"/>
                  </a:lnTo>
                  <a:lnTo>
                    <a:pt x="2832" y="1182"/>
                  </a:lnTo>
                  <a:lnTo>
                    <a:pt x="2833" y="1182"/>
                  </a:lnTo>
                  <a:lnTo>
                    <a:pt x="2835" y="1181"/>
                  </a:lnTo>
                  <a:lnTo>
                    <a:pt x="2839" y="1178"/>
                  </a:lnTo>
                  <a:lnTo>
                    <a:pt x="2844" y="1176"/>
                  </a:lnTo>
                  <a:lnTo>
                    <a:pt x="2850" y="1174"/>
                  </a:lnTo>
                  <a:lnTo>
                    <a:pt x="2850" y="1333"/>
                  </a:lnTo>
                  <a:lnTo>
                    <a:pt x="2845" y="1330"/>
                  </a:lnTo>
                  <a:lnTo>
                    <a:pt x="2840" y="1329"/>
                  </a:lnTo>
                  <a:lnTo>
                    <a:pt x="2836" y="1326"/>
                  </a:lnTo>
                  <a:lnTo>
                    <a:pt x="2820" y="1317"/>
                  </a:lnTo>
                  <a:lnTo>
                    <a:pt x="2808" y="1304"/>
                  </a:lnTo>
                  <a:lnTo>
                    <a:pt x="2801" y="1288"/>
                  </a:lnTo>
                  <a:lnTo>
                    <a:pt x="2798" y="1284"/>
                  </a:lnTo>
                  <a:lnTo>
                    <a:pt x="2791" y="1261"/>
                  </a:lnTo>
                  <a:lnTo>
                    <a:pt x="2793" y="1237"/>
                  </a:lnTo>
                  <a:lnTo>
                    <a:pt x="2793" y="1236"/>
                  </a:lnTo>
                  <a:lnTo>
                    <a:pt x="2797" y="1224"/>
                  </a:lnTo>
                  <a:lnTo>
                    <a:pt x="2802" y="1214"/>
                  </a:lnTo>
                  <a:lnTo>
                    <a:pt x="2769" y="1190"/>
                  </a:lnTo>
                  <a:lnTo>
                    <a:pt x="2765" y="1194"/>
                  </a:lnTo>
                  <a:lnTo>
                    <a:pt x="2757" y="1199"/>
                  </a:lnTo>
                  <a:lnTo>
                    <a:pt x="2752" y="1201"/>
                  </a:lnTo>
                  <a:lnTo>
                    <a:pt x="2751" y="1203"/>
                  </a:lnTo>
                  <a:lnTo>
                    <a:pt x="2743" y="1206"/>
                  </a:lnTo>
                  <a:lnTo>
                    <a:pt x="2738" y="1209"/>
                  </a:lnTo>
                  <a:lnTo>
                    <a:pt x="2725" y="1211"/>
                  </a:lnTo>
                  <a:lnTo>
                    <a:pt x="2721" y="1357"/>
                  </a:lnTo>
                  <a:lnTo>
                    <a:pt x="2691" y="1357"/>
                  </a:lnTo>
                  <a:lnTo>
                    <a:pt x="2695" y="1210"/>
                  </a:lnTo>
                  <a:lnTo>
                    <a:pt x="2684" y="1207"/>
                  </a:lnTo>
                  <a:lnTo>
                    <a:pt x="2674" y="1203"/>
                  </a:lnTo>
                  <a:lnTo>
                    <a:pt x="2672" y="1202"/>
                  </a:lnTo>
                  <a:lnTo>
                    <a:pt x="2671" y="1202"/>
                  </a:lnTo>
                  <a:lnTo>
                    <a:pt x="2670" y="1201"/>
                  </a:lnTo>
                  <a:lnTo>
                    <a:pt x="2667" y="1199"/>
                  </a:lnTo>
                  <a:lnTo>
                    <a:pt x="2629" y="1244"/>
                  </a:lnTo>
                  <a:lnTo>
                    <a:pt x="2633" y="1248"/>
                  </a:lnTo>
                  <a:lnTo>
                    <a:pt x="2638" y="1256"/>
                  </a:lnTo>
                  <a:lnTo>
                    <a:pt x="2640" y="1260"/>
                  </a:lnTo>
                  <a:lnTo>
                    <a:pt x="2640" y="1261"/>
                  </a:lnTo>
                  <a:lnTo>
                    <a:pt x="2642" y="1266"/>
                  </a:lnTo>
                  <a:lnTo>
                    <a:pt x="2645" y="1283"/>
                  </a:lnTo>
                  <a:lnTo>
                    <a:pt x="2643" y="1299"/>
                  </a:lnTo>
                  <a:lnTo>
                    <a:pt x="2637" y="1315"/>
                  </a:lnTo>
                  <a:lnTo>
                    <a:pt x="2636" y="1316"/>
                  </a:lnTo>
                  <a:lnTo>
                    <a:pt x="2636" y="1317"/>
                  </a:lnTo>
                  <a:lnTo>
                    <a:pt x="2632" y="1322"/>
                  </a:lnTo>
                  <a:lnTo>
                    <a:pt x="2626" y="1328"/>
                  </a:lnTo>
                  <a:lnTo>
                    <a:pt x="2621" y="1332"/>
                  </a:lnTo>
                  <a:lnTo>
                    <a:pt x="2617" y="1336"/>
                  </a:lnTo>
                  <a:lnTo>
                    <a:pt x="2605" y="1341"/>
                  </a:lnTo>
                  <a:lnTo>
                    <a:pt x="2594" y="1345"/>
                  </a:lnTo>
                  <a:lnTo>
                    <a:pt x="2577" y="1345"/>
                  </a:lnTo>
                  <a:lnTo>
                    <a:pt x="2560" y="1341"/>
                  </a:lnTo>
                  <a:lnTo>
                    <a:pt x="2544" y="1332"/>
                  </a:lnTo>
                  <a:lnTo>
                    <a:pt x="2535" y="1322"/>
                  </a:lnTo>
                  <a:lnTo>
                    <a:pt x="2530" y="1313"/>
                  </a:lnTo>
                  <a:lnTo>
                    <a:pt x="2526" y="1304"/>
                  </a:lnTo>
                  <a:lnTo>
                    <a:pt x="2523" y="1298"/>
                  </a:lnTo>
                  <a:lnTo>
                    <a:pt x="2523" y="1286"/>
                  </a:lnTo>
                  <a:lnTo>
                    <a:pt x="2522" y="1286"/>
                  </a:lnTo>
                  <a:lnTo>
                    <a:pt x="2524" y="1267"/>
                  </a:lnTo>
                  <a:lnTo>
                    <a:pt x="2532" y="1252"/>
                  </a:lnTo>
                  <a:lnTo>
                    <a:pt x="2533" y="1248"/>
                  </a:lnTo>
                  <a:lnTo>
                    <a:pt x="2539" y="1243"/>
                  </a:lnTo>
                  <a:lnTo>
                    <a:pt x="2505" y="1160"/>
                  </a:lnTo>
                  <a:lnTo>
                    <a:pt x="2499" y="1160"/>
                  </a:lnTo>
                  <a:lnTo>
                    <a:pt x="2488" y="1159"/>
                  </a:lnTo>
                  <a:lnTo>
                    <a:pt x="2476" y="1155"/>
                  </a:lnTo>
                  <a:lnTo>
                    <a:pt x="2468" y="1151"/>
                  </a:lnTo>
                  <a:lnTo>
                    <a:pt x="2461" y="1147"/>
                  </a:lnTo>
                  <a:lnTo>
                    <a:pt x="2454" y="1139"/>
                  </a:lnTo>
                  <a:lnTo>
                    <a:pt x="2413" y="1165"/>
                  </a:lnTo>
                  <a:lnTo>
                    <a:pt x="2413" y="1167"/>
                  </a:lnTo>
                  <a:lnTo>
                    <a:pt x="2416" y="1169"/>
                  </a:lnTo>
                  <a:lnTo>
                    <a:pt x="2416" y="1172"/>
                  </a:lnTo>
                  <a:lnTo>
                    <a:pt x="2418" y="1178"/>
                  </a:lnTo>
                  <a:lnTo>
                    <a:pt x="2421" y="1188"/>
                  </a:lnTo>
                  <a:lnTo>
                    <a:pt x="2421" y="1197"/>
                  </a:lnTo>
                  <a:lnTo>
                    <a:pt x="2420" y="1205"/>
                  </a:lnTo>
                  <a:lnTo>
                    <a:pt x="2420" y="1210"/>
                  </a:lnTo>
                  <a:lnTo>
                    <a:pt x="2418" y="1214"/>
                  </a:lnTo>
                  <a:lnTo>
                    <a:pt x="2416" y="1219"/>
                  </a:lnTo>
                  <a:lnTo>
                    <a:pt x="2413" y="1223"/>
                  </a:lnTo>
                  <a:lnTo>
                    <a:pt x="2413" y="1224"/>
                  </a:lnTo>
                  <a:lnTo>
                    <a:pt x="2410" y="1229"/>
                  </a:lnTo>
                  <a:lnTo>
                    <a:pt x="2399" y="1241"/>
                  </a:lnTo>
                  <a:lnTo>
                    <a:pt x="2384" y="1250"/>
                  </a:lnTo>
                  <a:lnTo>
                    <a:pt x="2368" y="1254"/>
                  </a:lnTo>
                  <a:lnTo>
                    <a:pt x="2366" y="1254"/>
                  </a:lnTo>
                  <a:lnTo>
                    <a:pt x="2363" y="1256"/>
                  </a:lnTo>
                  <a:lnTo>
                    <a:pt x="2361" y="1256"/>
                  </a:lnTo>
                  <a:lnTo>
                    <a:pt x="2350" y="1254"/>
                  </a:lnTo>
                  <a:lnTo>
                    <a:pt x="2340" y="1252"/>
                  </a:lnTo>
                  <a:lnTo>
                    <a:pt x="2329" y="1247"/>
                  </a:lnTo>
                  <a:lnTo>
                    <a:pt x="2314" y="1235"/>
                  </a:lnTo>
                  <a:lnTo>
                    <a:pt x="2310" y="1229"/>
                  </a:lnTo>
                  <a:lnTo>
                    <a:pt x="2307" y="1226"/>
                  </a:lnTo>
                  <a:lnTo>
                    <a:pt x="2300" y="1210"/>
                  </a:lnTo>
                  <a:lnTo>
                    <a:pt x="2298" y="1193"/>
                  </a:lnTo>
                  <a:lnTo>
                    <a:pt x="2298" y="1190"/>
                  </a:lnTo>
                  <a:lnTo>
                    <a:pt x="2299" y="1180"/>
                  </a:lnTo>
                  <a:lnTo>
                    <a:pt x="2303" y="1169"/>
                  </a:lnTo>
                  <a:lnTo>
                    <a:pt x="2308" y="1160"/>
                  </a:lnTo>
                  <a:lnTo>
                    <a:pt x="2315" y="1154"/>
                  </a:lnTo>
                  <a:lnTo>
                    <a:pt x="2320" y="1147"/>
                  </a:lnTo>
                  <a:lnTo>
                    <a:pt x="2321" y="1147"/>
                  </a:lnTo>
                  <a:lnTo>
                    <a:pt x="2321" y="1146"/>
                  </a:lnTo>
                  <a:lnTo>
                    <a:pt x="2336" y="1137"/>
                  </a:lnTo>
                  <a:lnTo>
                    <a:pt x="2353" y="1133"/>
                  </a:lnTo>
                  <a:lnTo>
                    <a:pt x="2359" y="1133"/>
                  </a:lnTo>
                  <a:lnTo>
                    <a:pt x="2375" y="1134"/>
                  </a:lnTo>
                  <a:lnTo>
                    <a:pt x="2389" y="1140"/>
                  </a:lnTo>
                  <a:lnTo>
                    <a:pt x="2392" y="1143"/>
                  </a:lnTo>
                  <a:lnTo>
                    <a:pt x="2439" y="1112"/>
                  </a:lnTo>
                  <a:lnTo>
                    <a:pt x="2438" y="1097"/>
                  </a:lnTo>
                  <a:lnTo>
                    <a:pt x="2441" y="1084"/>
                  </a:lnTo>
                  <a:lnTo>
                    <a:pt x="2442" y="1079"/>
                  </a:lnTo>
                  <a:lnTo>
                    <a:pt x="2447" y="1068"/>
                  </a:lnTo>
                  <a:lnTo>
                    <a:pt x="2447" y="1067"/>
                  </a:lnTo>
                  <a:lnTo>
                    <a:pt x="2448" y="1067"/>
                  </a:lnTo>
                  <a:lnTo>
                    <a:pt x="2454" y="1058"/>
                  </a:lnTo>
                  <a:lnTo>
                    <a:pt x="2463" y="1049"/>
                  </a:lnTo>
                  <a:lnTo>
                    <a:pt x="2473" y="1044"/>
                  </a:lnTo>
                  <a:lnTo>
                    <a:pt x="2486" y="1040"/>
                  </a:lnTo>
                  <a:lnTo>
                    <a:pt x="2498" y="1038"/>
                  </a:lnTo>
                  <a:lnTo>
                    <a:pt x="2510" y="1038"/>
                  </a:lnTo>
                  <a:lnTo>
                    <a:pt x="2513" y="1040"/>
                  </a:lnTo>
                  <a:lnTo>
                    <a:pt x="2514" y="1041"/>
                  </a:lnTo>
                  <a:lnTo>
                    <a:pt x="2523" y="1044"/>
                  </a:lnTo>
                  <a:lnTo>
                    <a:pt x="2533" y="1047"/>
                  </a:lnTo>
                  <a:lnTo>
                    <a:pt x="2541" y="1055"/>
                  </a:lnTo>
                  <a:lnTo>
                    <a:pt x="2544" y="1057"/>
                  </a:lnTo>
                  <a:lnTo>
                    <a:pt x="2545" y="1058"/>
                  </a:lnTo>
                  <a:lnTo>
                    <a:pt x="2550" y="1064"/>
                  </a:lnTo>
                  <a:lnTo>
                    <a:pt x="2554" y="1072"/>
                  </a:lnTo>
                  <a:lnTo>
                    <a:pt x="2558" y="1082"/>
                  </a:lnTo>
                  <a:lnTo>
                    <a:pt x="2560" y="1088"/>
                  </a:lnTo>
                  <a:lnTo>
                    <a:pt x="2560" y="1089"/>
                  </a:lnTo>
                  <a:lnTo>
                    <a:pt x="2561" y="1093"/>
                  </a:lnTo>
                  <a:lnTo>
                    <a:pt x="2562" y="1099"/>
                  </a:lnTo>
                  <a:lnTo>
                    <a:pt x="2561" y="1104"/>
                  </a:lnTo>
                  <a:lnTo>
                    <a:pt x="2560" y="1108"/>
                  </a:lnTo>
                  <a:lnTo>
                    <a:pt x="2560" y="1114"/>
                  </a:lnTo>
                  <a:lnTo>
                    <a:pt x="2553" y="1129"/>
                  </a:lnTo>
                  <a:lnTo>
                    <a:pt x="2545" y="1140"/>
                  </a:lnTo>
                  <a:lnTo>
                    <a:pt x="2533" y="1150"/>
                  </a:lnTo>
                  <a:lnTo>
                    <a:pt x="2565" y="1227"/>
                  </a:lnTo>
                  <a:lnTo>
                    <a:pt x="2573" y="1224"/>
                  </a:lnTo>
                  <a:lnTo>
                    <a:pt x="2578" y="1223"/>
                  </a:lnTo>
                  <a:lnTo>
                    <a:pt x="2587" y="1223"/>
                  </a:lnTo>
                  <a:lnTo>
                    <a:pt x="2595" y="1226"/>
                  </a:lnTo>
                  <a:lnTo>
                    <a:pt x="2600" y="1226"/>
                  </a:lnTo>
                  <a:lnTo>
                    <a:pt x="2603" y="1227"/>
                  </a:lnTo>
                  <a:lnTo>
                    <a:pt x="2604" y="1227"/>
                  </a:lnTo>
                  <a:lnTo>
                    <a:pt x="2645" y="1180"/>
                  </a:lnTo>
                  <a:lnTo>
                    <a:pt x="2643" y="1178"/>
                  </a:lnTo>
                  <a:lnTo>
                    <a:pt x="2634" y="1163"/>
                  </a:lnTo>
                  <a:lnTo>
                    <a:pt x="2628" y="1146"/>
                  </a:lnTo>
                  <a:lnTo>
                    <a:pt x="2626" y="1133"/>
                  </a:lnTo>
                  <a:lnTo>
                    <a:pt x="2626" y="1122"/>
                  </a:lnTo>
                  <a:lnTo>
                    <a:pt x="2630" y="1097"/>
                  </a:lnTo>
                  <a:lnTo>
                    <a:pt x="2641" y="1075"/>
                  </a:lnTo>
                  <a:lnTo>
                    <a:pt x="2642" y="1074"/>
                  </a:lnTo>
                  <a:lnTo>
                    <a:pt x="2642" y="1072"/>
                  </a:lnTo>
                  <a:lnTo>
                    <a:pt x="2643" y="1072"/>
                  </a:lnTo>
                  <a:lnTo>
                    <a:pt x="2654" y="1061"/>
                  </a:lnTo>
                  <a:lnTo>
                    <a:pt x="2666" y="1051"/>
                  </a:lnTo>
                  <a:lnTo>
                    <a:pt x="2679" y="1045"/>
                  </a:lnTo>
                  <a:lnTo>
                    <a:pt x="2619" y="732"/>
                  </a:lnTo>
                  <a:lnTo>
                    <a:pt x="2616" y="732"/>
                  </a:lnTo>
                  <a:lnTo>
                    <a:pt x="2588" y="729"/>
                  </a:lnTo>
                  <a:lnTo>
                    <a:pt x="2560" y="721"/>
                  </a:lnTo>
                  <a:lnTo>
                    <a:pt x="2557" y="721"/>
                  </a:lnTo>
                  <a:lnTo>
                    <a:pt x="2541" y="714"/>
                  </a:lnTo>
                  <a:lnTo>
                    <a:pt x="2526" y="704"/>
                  </a:lnTo>
                  <a:lnTo>
                    <a:pt x="2513" y="693"/>
                  </a:lnTo>
                  <a:lnTo>
                    <a:pt x="2502" y="683"/>
                  </a:lnTo>
                  <a:lnTo>
                    <a:pt x="2488" y="666"/>
                  </a:lnTo>
                  <a:lnTo>
                    <a:pt x="2475" y="647"/>
                  </a:lnTo>
                  <a:lnTo>
                    <a:pt x="2467" y="626"/>
                  </a:lnTo>
                  <a:lnTo>
                    <a:pt x="2461" y="611"/>
                  </a:lnTo>
                  <a:lnTo>
                    <a:pt x="2459" y="597"/>
                  </a:lnTo>
                  <a:lnTo>
                    <a:pt x="2458" y="584"/>
                  </a:lnTo>
                  <a:lnTo>
                    <a:pt x="2458" y="556"/>
                  </a:lnTo>
                  <a:lnTo>
                    <a:pt x="2461" y="530"/>
                  </a:lnTo>
                  <a:lnTo>
                    <a:pt x="2471" y="505"/>
                  </a:lnTo>
                  <a:lnTo>
                    <a:pt x="2342" y="445"/>
                  </a:lnTo>
                  <a:lnTo>
                    <a:pt x="2341" y="448"/>
                  </a:lnTo>
                  <a:lnTo>
                    <a:pt x="2337" y="452"/>
                  </a:lnTo>
                  <a:lnTo>
                    <a:pt x="2337" y="453"/>
                  </a:lnTo>
                  <a:lnTo>
                    <a:pt x="2336" y="454"/>
                  </a:lnTo>
                  <a:lnTo>
                    <a:pt x="2325" y="467"/>
                  </a:lnTo>
                  <a:lnTo>
                    <a:pt x="2314" y="476"/>
                  </a:lnTo>
                  <a:lnTo>
                    <a:pt x="2302" y="484"/>
                  </a:lnTo>
                  <a:lnTo>
                    <a:pt x="2281" y="495"/>
                  </a:lnTo>
                  <a:lnTo>
                    <a:pt x="2257" y="500"/>
                  </a:lnTo>
                  <a:lnTo>
                    <a:pt x="2238" y="500"/>
                  </a:lnTo>
                  <a:lnTo>
                    <a:pt x="2230" y="499"/>
                  </a:lnTo>
                  <a:lnTo>
                    <a:pt x="2217" y="552"/>
                  </a:lnTo>
                  <a:lnTo>
                    <a:pt x="2232" y="562"/>
                  </a:lnTo>
                  <a:lnTo>
                    <a:pt x="2244" y="576"/>
                  </a:lnTo>
                  <a:lnTo>
                    <a:pt x="2251" y="589"/>
                  </a:lnTo>
                  <a:lnTo>
                    <a:pt x="2255" y="601"/>
                  </a:lnTo>
                  <a:lnTo>
                    <a:pt x="2256" y="614"/>
                  </a:lnTo>
                  <a:lnTo>
                    <a:pt x="2256" y="618"/>
                  </a:lnTo>
                  <a:lnTo>
                    <a:pt x="2255" y="621"/>
                  </a:lnTo>
                  <a:lnTo>
                    <a:pt x="2253" y="631"/>
                  </a:lnTo>
                  <a:lnTo>
                    <a:pt x="2251" y="643"/>
                  </a:lnTo>
                  <a:lnTo>
                    <a:pt x="2244" y="653"/>
                  </a:lnTo>
                  <a:lnTo>
                    <a:pt x="2243" y="656"/>
                  </a:lnTo>
                  <a:lnTo>
                    <a:pt x="2240" y="659"/>
                  </a:lnTo>
                  <a:lnTo>
                    <a:pt x="2235" y="665"/>
                  </a:lnTo>
                  <a:lnTo>
                    <a:pt x="2227" y="672"/>
                  </a:lnTo>
                  <a:lnTo>
                    <a:pt x="2218" y="678"/>
                  </a:lnTo>
                  <a:lnTo>
                    <a:pt x="2210" y="681"/>
                  </a:lnTo>
                  <a:lnTo>
                    <a:pt x="2209" y="681"/>
                  </a:lnTo>
                  <a:lnTo>
                    <a:pt x="2197" y="685"/>
                  </a:lnTo>
                  <a:lnTo>
                    <a:pt x="2192" y="685"/>
                  </a:lnTo>
                  <a:lnTo>
                    <a:pt x="2190" y="683"/>
                  </a:lnTo>
                  <a:lnTo>
                    <a:pt x="2188" y="683"/>
                  </a:lnTo>
                  <a:lnTo>
                    <a:pt x="2187" y="685"/>
                  </a:lnTo>
                  <a:lnTo>
                    <a:pt x="2180" y="685"/>
                  </a:lnTo>
                  <a:lnTo>
                    <a:pt x="2160" y="679"/>
                  </a:lnTo>
                  <a:lnTo>
                    <a:pt x="2143" y="669"/>
                  </a:lnTo>
                  <a:lnTo>
                    <a:pt x="2130" y="655"/>
                  </a:lnTo>
                  <a:lnTo>
                    <a:pt x="2125" y="645"/>
                  </a:lnTo>
                  <a:lnTo>
                    <a:pt x="2122" y="636"/>
                  </a:lnTo>
                  <a:lnTo>
                    <a:pt x="2120" y="628"/>
                  </a:lnTo>
                  <a:lnTo>
                    <a:pt x="2120" y="627"/>
                  </a:lnTo>
                  <a:lnTo>
                    <a:pt x="2118" y="626"/>
                  </a:lnTo>
                  <a:lnTo>
                    <a:pt x="1912" y="617"/>
                  </a:lnTo>
                  <a:lnTo>
                    <a:pt x="1912" y="621"/>
                  </a:lnTo>
                  <a:lnTo>
                    <a:pt x="1908" y="632"/>
                  </a:lnTo>
                  <a:lnTo>
                    <a:pt x="1901" y="644"/>
                  </a:lnTo>
                  <a:lnTo>
                    <a:pt x="1898" y="649"/>
                  </a:lnTo>
                  <a:lnTo>
                    <a:pt x="1896" y="653"/>
                  </a:lnTo>
                  <a:lnTo>
                    <a:pt x="1880" y="669"/>
                  </a:lnTo>
                  <a:lnTo>
                    <a:pt x="1860" y="681"/>
                  </a:lnTo>
                  <a:lnTo>
                    <a:pt x="1838" y="686"/>
                  </a:lnTo>
                  <a:lnTo>
                    <a:pt x="1829" y="686"/>
                  </a:lnTo>
                  <a:lnTo>
                    <a:pt x="1813" y="685"/>
                  </a:lnTo>
                  <a:lnTo>
                    <a:pt x="1799" y="681"/>
                  </a:lnTo>
                  <a:lnTo>
                    <a:pt x="1788" y="676"/>
                  </a:lnTo>
                  <a:lnTo>
                    <a:pt x="1777" y="669"/>
                  </a:lnTo>
                  <a:lnTo>
                    <a:pt x="1760" y="652"/>
                  </a:lnTo>
                  <a:lnTo>
                    <a:pt x="1757" y="647"/>
                  </a:lnTo>
                  <a:lnTo>
                    <a:pt x="1754" y="643"/>
                  </a:lnTo>
                  <a:lnTo>
                    <a:pt x="1753" y="640"/>
                  </a:lnTo>
                  <a:lnTo>
                    <a:pt x="1752" y="639"/>
                  </a:lnTo>
                  <a:lnTo>
                    <a:pt x="1752" y="636"/>
                  </a:lnTo>
                  <a:lnTo>
                    <a:pt x="1631" y="661"/>
                  </a:lnTo>
                  <a:lnTo>
                    <a:pt x="1633" y="670"/>
                  </a:lnTo>
                  <a:lnTo>
                    <a:pt x="1634" y="681"/>
                  </a:lnTo>
                  <a:lnTo>
                    <a:pt x="1634" y="702"/>
                  </a:lnTo>
                  <a:lnTo>
                    <a:pt x="1629" y="723"/>
                  </a:lnTo>
                  <a:lnTo>
                    <a:pt x="1629" y="724"/>
                  </a:lnTo>
                  <a:lnTo>
                    <a:pt x="1627" y="727"/>
                  </a:lnTo>
                  <a:lnTo>
                    <a:pt x="1621" y="746"/>
                  </a:lnTo>
                  <a:lnTo>
                    <a:pt x="1610" y="766"/>
                  </a:lnTo>
                  <a:lnTo>
                    <a:pt x="1597" y="784"/>
                  </a:lnTo>
                  <a:lnTo>
                    <a:pt x="1583" y="799"/>
                  </a:lnTo>
                  <a:lnTo>
                    <a:pt x="1563" y="813"/>
                  </a:lnTo>
                  <a:lnTo>
                    <a:pt x="1544" y="824"/>
                  </a:lnTo>
                  <a:lnTo>
                    <a:pt x="1523" y="831"/>
                  </a:lnTo>
                  <a:lnTo>
                    <a:pt x="1500" y="835"/>
                  </a:lnTo>
                  <a:lnTo>
                    <a:pt x="1493" y="835"/>
                  </a:lnTo>
                  <a:lnTo>
                    <a:pt x="1489" y="834"/>
                  </a:lnTo>
                  <a:lnTo>
                    <a:pt x="1485" y="835"/>
                  </a:lnTo>
                  <a:lnTo>
                    <a:pt x="1479" y="837"/>
                  </a:lnTo>
                  <a:lnTo>
                    <a:pt x="1473" y="837"/>
                  </a:lnTo>
                  <a:lnTo>
                    <a:pt x="1456" y="835"/>
                  </a:lnTo>
                  <a:lnTo>
                    <a:pt x="1439" y="831"/>
                  </a:lnTo>
                  <a:lnTo>
                    <a:pt x="1423" y="825"/>
                  </a:lnTo>
                  <a:lnTo>
                    <a:pt x="1423" y="549"/>
                  </a:lnTo>
                  <a:lnTo>
                    <a:pt x="1435" y="545"/>
                  </a:lnTo>
                  <a:lnTo>
                    <a:pt x="1436" y="543"/>
                  </a:lnTo>
                  <a:lnTo>
                    <a:pt x="1439" y="543"/>
                  </a:lnTo>
                  <a:lnTo>
                    <a:pt x="1423" y="357"/>
                  </a:lnTo>
                  <a:lnTo>
                    <a:pt x="1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5" name="Oval 134"/>
          <p:cNvSpPr/>
          <p:nvPr/>
        </p:nvSpPr>
        <p:spPr>
          <a:xfrm>
            <a:off x="4109129" y="1538512"/>
            <a:ext cx="522516" cy="522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248015" y="1637647"/>
            <a:ext cx="319316" cy="3193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656492" y="2892175"/>
            <a:ext cx="432689" cy="432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95431" y="3402721"/>
            <a:ext cx="294368" cy="2943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943602" y="4998520"/>
            <a:ext cx="316435" cy="3164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046450" y="4595582"/>
            <a:ext cx="244272" cy="244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694159" y="5805452"/>
            <a:ext cx="328392" cy="328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214867" y="2118446"/>
            <a:ext cx="3458248" cy="3458248"/>
            <a:chOff x="2252439" y="2141539"/>
            <a:chExt cx="3458248" cy="3458248"/>
          </a:xfrm>
        </p:grpSpPr>
        <p:sp>
          <p:nvSpPr>
            <p:cNvPr id="143" name="Oval 142"/>
            <p:cNvSpPr/>
            <p:nvPr/>
          </p:nvSpPr>
          <p:spPr>
            <a:xfrm>
              <a:off x="2252439" y="2141539"/>
              <a:ext cx="3458248" cy="3458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614310" y="3172044"/>
              <a:ext cx="2538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800" dirty="0"/>
                <a:t>موضع حيوانات المزرعه </a:t>
              </a:r>
            </a:p>
            <a:p>
              <a:pPr algn="r"/>
              <a:r>
                <a:rPr lang="ar-EG" sz="2800" dirty="0"/>
                <a:t>في المملكه الحيوانيه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BB30F51-DEE5-42D6-BBC5-F21B597BF4E2}"/>
              </a:ext>
            </a:extLst>
          </p:cNvPr>
          <p:cNvSpPr txBox="1">
            <a:spLocks noChangeAspect="1"/>
          </p:cNvSpPr>
          <p:nvPr/>
        </p:nvSpPr>
        <p:spPr>
          <a:xfrm>
            <a:off x="3502297" y="2259627"/>
            <a:ext cx="868090" cy="868090"/>
          </a:xfrm>
          <a:prstGeom prst="ellipse">
            <a:avLst/>
          </a:prstGeom>
          <a:solidFill>
            <a:schemeClr val="accent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ar-EG" sz="7200" spc="-8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7200" spc="-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35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E712DD-3354-42C4-BC58-D29852FB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F92399B-DFC6-44B9-91BC-158FB67ADE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A0253B-E1DF-4316-B3D0-6C8BDF41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"/>
            <a:ext cx="12191999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66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116C6B-DB7C-4D66-BED5-5D46965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4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F2E2B22-6C32-41B3-AB54-AB5ECB565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4" name="Content Placeholder 10">
            <a:extLst>
              <a:ext uri="{FF2B5EF4-FFF2-40B4-BE49-F238E27FC236}">
                <a16:creationId xmlns="" xmlns:a16="http://schemas.microsoft.com/office/drawing/2014/main" id="{1F78809F-0CE1-4BB5-B6DC-56D2957F14AD}"/>
              </a:ext>
            </a:extLst>
          </p:cNvPr>
          <p:cNvSpPr txBox="1">
            <a:spLocks/>
          </p:cNvSpPr>
          <p:nvPr/>
        </p:nvSpPr>
        <p:spPr>
          <a:xfrm>
            <a:off x="132522" y="1179443"/>
            <a:ext cx="5671930" cy="4720571"/>
          </a:xfrm>
          <a:prstGeom prst="rect">
            <a:avLst/>
          </a:prstGeom>
        </p:spPr>
        <p:txBody>
          <a:bodyPr>
            <a:normAutofit/>
          </a:bodyPr>
          <a:lstStyle/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Kingdom :  Animalia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 kingdom :  Metazoa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Phylum : Chordata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Subphylum : Vertebrata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Class : Mammalia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Subclass:  ungulate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="" xmlns:a16="http://schemas.microsoft.com/office/drawing/2014/main" id="{B875D8CF-8264-4BDD-9B18-C0A8E7CB106A}"/>
              </a:ext>
            </a:extLst>
          </p:cNvPr>
          <p:cNvSpPr txBox="1">
            <a:spLocks/>
          </p:cNvSpPr>
          <p:nvPr/>
        </p:nvSpPr>
        <p:spPr>
          <a:xfrm>
            <a:off x="7103165" y="1331843"/>
            <a:ext cx="4678018" cy="47205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المملكه:الحيوانيه</a:t>
            </a:r>
          </a:p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تحت مملكه :حقيقيات النواه</a:t>
            </a:r>
          </a:p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ar-EG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شعبه: ذات الحبل الشوكي </a:t>
            </a:r>
          </a:p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EG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تحت شعبه:الفقاريات</a:t>
            </a:r>
          </a:p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latin typeface="Arial" pitchFamily="34" charset="0"/>
                <a:cs typeface="Arial" pitchFamily="34" charset="0"/>
              </a:rPr>
              <a:t>         قسم : الثدييات</a:t>
            </a:r>
          </a:p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EG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EG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تحت قسم : ذات الحافر</a:t>
            </a:r>
            <a:endParaRPr lang="en-U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864AFC-78F7-4D27-99B6-BA86B6A5B9C1}"/>
              </a:ext>
            </a:extLst>
          </p:cNvPr>
          <p:cNvSpPr/>
          <p:nvPr/>
        </p:nvSpPr>
        <p:spPr>
          <a:xfrm>
            <a:off x="2544417" y="331304"/>
            <a:ext cx="7142922" cy="696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موضع حيوانات المزرعه في المملكه الحيوانيه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7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116C6B-DB7C-4D66-BED5-5D46965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A5BDF4B-0F55-4BED-AACE-B4B6ECA4B2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Arrow: Left-Right 8">
            <a:extLst>
              <a:ext uri="{FF2B5EF4-FFF2-40B4-BE49-F238E27FC236}">
                <a16:creationId xmlns="" xmlns:a16="http://schemas.microsoft.com/office/drawing/2014/main" id="{F389631A-BC9A-4060-AE7C-9BA3CA2E0C78}"/>
              </a:ext>
            </a:extLst>
          </p:cNvPr>
          <p:cNvSpPr/>
          <p:nvPr/>
        </p:nvSpPr>
        <p:spPr>
          <a:xfrm>
            <a:off x="3843130" y="1364974"/>
            <a:ext cx="5314122" cy="1420254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Order:</a:t>
            </a:r>
            <a:r>
              <a:rPr lang="ar-EG" sz="6000" dirty="0"/>
              <a:t>الرتبه</a:t>
            </a:r>
            <a:endParaRPr lang="en-US" sz="6000" dirty="0"/>
          </a:p>
        </p:txBody>
      </p:sp>
      <p:sp>
        <p:nvSpPr>
          <p:cNvPr id="13" name="Arrow: Up-Down 12">
            <a:extLst>
              <a:ext uri="{FF2B5EF4-FFF2-40B4-BE49-F238E27FC236}">
                <a16:creationId xmlns="" xmlns:a16="http://schemas.microsoft.com/office/drawing/2014/main" id="{ACA3495B-ED42-47E6-984D-6390456C7A7C}"/>
              </a:ext>
            </a:extLst>
          </p:cNvPr>
          <p:cNvSpPr/>
          <p:nvPr/>
        </p:nvSpPr>
        <p:spPr>
          <a:xfrm>
            <a:off x="5844209" y="2785228"/>
            <a:ext cx="795130" cy="1654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="" xmlns:a16="http://schemas.microsoft.com/office/drawing/2014/main" id="{BEC22F66-342F-430A-B29C-BAED1DEF67CC}"/>
              </a:ext>
            </a:extLst>
          </p:cNvPr>
          <p:cNvSpPr/>
          <p:nvPr/>
        </p:nvSpPr>
        <p:spPr>
          <a:xfrm>
            <a:off x="4837042" y="4205482"/>
            <a:ext cx="2968487" cy="808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9FAAA87-7952-4ACA-95EF-0D692659E185}"/>
              </a:ext>
            </a:extLst>
          </p:cNvPr>
          <p:cNvSpPr/>
          <p:nvPr/>
        </p:nvSpPr>
        <p:spPr>
          <a:xfrm>
            <a:off x="7805529" y="3616708"/>
            <a:ext cx="4386471" cy="194144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218895" rtl="1"/>
            <a:r>
              <a:rPr lang="ar-EG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وحيده الحافر</a:t>
            </a:r>
          </a:p>
          <a:p>
            <a:pPr algn="ctr" defTabSz="1218895" rtl="1"/>
            <a:r>
              <a:rPr lang="ar-EG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Perissodactyla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078D014-7197-4F58-80E2-25302BDBD75F}"/>
              </a:ext>
            </a:extLst>
          </p:cNvPr>
          <p:cNvSpPr/>
          <p:nvPr/>
        </p:nvSpPr>
        <p:spPr>
          <a:xfrm flipH="1">
            <a:off x="-1" y="3618553"/>
            <a:ext cx="4876801" cy="198224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218895" rtl="1"/>
            <a:r>
              <a:rPr lang="ar-EG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ذات حافر مشقوق</a:t>
            </a:r>
          </a:p>
          <a:p>
            <a:pPr algn="ctr" defTabSz="1218895" rtl="1"/>
            <a:r>
              <a:rPr lang="ar-EG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Artiodactyla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EG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689547" y="6197604"/>
            <a:ext cx="11025689" cy="6123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95">
              <a:defRPr/>
            </a:pPr>
            <a:endParaRPr lang="en-US" sz="2399" kern="0">
              <a:solidFill>
                <a:sysClr val="window" lastClr="FFFFFF"/>
              </a:solidFill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C52F3E2A-527B-4663-BE12-A78201617A40}"/>
              </a:ext>
            </a:extLst>
          </p:cNvPr>
          <p:cNvSpPr/>
          <p:nvPr/>
        </p:nvSpPr>
        <p:spPr>
          <a:xfrm>
            <a:off x="4465983" y="358919"/>
            <a:ext cx="4015408" cy="1840943"/>
          </a:xfrm>
          <a:prstGeom prst="horizontalScroll">
            <a:avLst>
              <a:gd name="adj" fmla="val 210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Order:Perissodactyla</a:t>
            </a:r>
            <a:endParaRPr lang="ar-EG" sz="2800" b="1" dirty="0" smtClean="0">
              <a:solidFill>
                <a:schemeClr val="bg1"/>
              </a:solidFill>
            </a:endParaRPr>
          </a:p>
          <a:p>
            <a:pPr algn="ctr"/>
            <a:r>
              <a:rPr lang="ar-EG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رتبة وحيده </a:t>
            </a:r>
            <a:r>
              <a:rPr lang="ar-EG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الحافر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1B36AC1-65C8-498F-AA3B-F9ADC9A2821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473687" y="1812601"/>
            <a:ext cx="0" cy="1781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67666FB-9855-4496-ADCE-9B1771299539}"/>
              </a:ext>
            </a:extLst>
          </p:cNvPr>
          <p:cNvCxnSpPr>
            <a:cxnSpLocks/>
          </p:cNvCxnSpPr>
          <p:nvPr/>
        </p:nvCxnSpPr>
        <p:spPr>
          <a:xfrm>
            <a:off x="9610122" y="3622973"/>
            <a:ext cx="0" cy="37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184917D-25F8-4159-BD68-D85085F2FAFB}"/>
              </a:ext>
            </a:extLst>
          </p:cNvPr>
          <p:cNvCxnSpPr>
            <a:cxnSpLocks/>
          </p:cNvCxnSpPr>
          <p:nvPr/>
        </p:nvCxnSpPr>
        <p:spPr>
          <a:xfrm>
            <a:off x="3306790" y="3607218"/>
            <a:ext cx="6308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0C56D44-FFBF-4759-B9CC-1647B185C560}"/>
              </a:ext>
            </a:extLst>
          </p:cNvPr>
          <p:cNvCxnSpPr>
            <a:cxnSpLocks/>
          </p:cNvCxnSpPr>
          <p:nvPr/>
        </p:nvCxnSpPr>
        <p:spPr>
          <a:xfrm>
            <a:off x="3299573" y="3607207"/>
            <a:ext cx="0" cy="37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F225C05-4D5C-4ADA-84E5-F271D9DBB2C0}"/>
              </a:ext>
            </a:extLst>
          </p:cNvPr>
          <p:cNvCxnSpPr>
            <a:cxnSpLocks/>
          </p:cNvCxnSpPr>
          <p:nvPr/>
        </p:nvCxnSpPr>
        <p:spPr>
          <a:xfrm>
            <a:off x="5943973" y="3034747"/>
            <a:ext cx="516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B2883D1-A627-47A1-BA82-CF8B215494D0}"/>
              </a:ext>
            </a:extLst>
          </p:cNvPr>
          <p:cNvSpPr/>
          <p:nvPr/>
        </p:nvSpPr>
        <p:spPr>
          <a:xfrm>
            <a:off x="5055717" y="2570930"/>
            <a:ext cx="2835939" cy="8580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Family: Equidae</a:t>
            </a:r>
          </a:p>
          <a:p>
            <a:pPr algn="ctr"/>
            <a:r>
              <a:rPr lang="ar-EG" sz="2200" dirty="0">
                <a:solidFill>
                  <a:schemeClr val="bg1"/>
                </a:solidFill>
              </a:rPr>
              <a:t>العائله:الخيليه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C2B99E-DCBF-4E89-8480-15AD58E931D8}"/>
              </a:ext>
            </a:extLst>
          </p:cNvPr>
          <p:cNvSpPr/>
          <p:nvPr/>
        </p:nvSpPr>
        <p:spPr>
          <a:xfrm>
            <a:off x="8365562" y="3997347"/>
            <a:ext cx="2835939" cy="858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 .N : </a:t>
            </a:r>
            <a:r>
              <a:rPr lang="en-US" sz="2400" i="1" u="sng" dirty="0">
                <a:solidFill>
                  <a:schemeClr val="tx1"/>
                </a:solidFill>
              </a:rPr>
              <a:t>Equus</a:t>
            </a:r>
            <a:r>
              <a:rPr lang="en-US" sz="2400" i="1" dirty="0">
                <a:solidFill>
                  <a:schemeClr val="tx1"/>
                </a:solidFill>
              </a:rPr>
              <a:t>  </a:t>
            </a:r>
            <a:r>
              <a:rPr lang="en-US" sz="2400" i="1" u="sng" dirty="0">
                <a:solidFill>
                  <a:schemeClr val="tx1"/>
                </a:solidFill>
              </a:rPr>
              <a:t>caballus</a:t>
            </a:r>
          </a:p>
          <a:p>
            <a:pPr algn="ctr"/>
            <a:r>
              <a:rPr lang="ar-EG" sz="2000" dirty="0">
                <a:solidFill>
                  <a:srgbClr val="7030A0"/>
                </a:solidFill>
              </a:rPr>
              <a:t>الاسم العلمي :الحصان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5047689-BDE4-42B2-8980-AD50291CEBE2}"/>
              </a:ext>
            </a:extLst>
          </p:cNvPr>
          <p:cNvSpPr/>
          <p:nvPr/>
        </p:nvSpPr>
        <p:spPr>
          <a:xfrm>
            <a:off x="1881603" y="4006028"/>
            <a:ext cx="2835939" cy="8580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EG" sz="2400" dirty="0"/>
              <a:t> 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</a:rPr>
              <a:t>S .N : </a:t>
            </a:r>
            <a:r>
              <a:rPr lang="en-US" sz="2400" i="1" u="sng" dirty="0">
                <a:solidFill>
                  <a:schemeClr val="tx1"/>
                </a:solidFill>
              </a:rPr>
              <a:t>Equus</a:t>
            </a:r>
            <a:r>
              <a:rPr lang="en-US" sz="2400" i="1" dirty="0">
                <a:solidFill>
                  <a:schemeClr val="tx1"/>
                </a:solidFill>
              </a:rPr>
              <a:t>  </a:t>
            </a:r>
            <a:r>
              <a:rPr lang="en-US" sz="2400" i="1" u="sng" dirty="0">
                <a:solidFill>
                  <a:schemeClr val="tx1"/>
                </a:solidFill>
              </a:rPr>
              <a:t>assinus</a:t>
            </a:r>
          </a:p>
          <a:p>
            <a:pPr algn="ctr"/>
            <a:r>
              <a:rPr lang="ar-EG" sz="2000" dirty="0">
                <a:solidFill>
                  <a:srgbClr val="7030A0"/>
                </a:solidFill>
              </a:rPr>
              <a:t>الاسم العلمي :الحمار </a:t>
            </a:r>
            <a:endParaRPr lang="en-US" sz="2000" dirty="0">
              <a:solidFill>
                <a:srgbClr val="7030A0"/>
              </a:solidFill>
            </a:endParaRPr>
          </a:p>
          <a:p>
            <a:pPr lvl="0" algn="ctr"/>
            <a:endParaRPr lang="en-US" sz="2000" u="sng" dirty="0">
              <a:solidFill>
                <a:prstClr val="whit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49B7A76-7E1D-4E92-8658-EFE9F46ED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76" y="4932169"/>
            <a:ext cx="2905125" cy="15716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5B93F86-E48C-4F39-B920-E427C42A1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02" y="4943033"/>
            <a:ext cx="2835939" cy="1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689547" y="6197604"/>
            <a:ext cx="11025689" cy="6123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95">
              <a:defRPr/>
            </a:pPr>
            <a:endParaRPr lang="en-US" sz="2399" kern="0">
              <a:solidFill>
                <a:sysClr val="window" lastClr="FFFFF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4739452-5722-4C2A-9253-E48C3BC93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512648"/>
              </p:ext>
            </p:extLst>
          </p:nvPr>
        </p:nvGraphicFramePr>
        <p:xfrm>
          <a:off x="0" y="48016"/>
          <a:ext cx="12191999" cy="67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F7ABDF1F-B30C-4DC5-A30A-4C94C4E67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642464"/>
              </p:ext>
            </p:extLst>
          </p:nvPr>
        </p:nvGraphicFramePr>
        <p:xfrm>
          <a:off x="0" y="48016"/>
          <a:ext cx="12191998" cy="67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8730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0D56D6D-3B14-4810-9123-0D2A3E9CD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978504"/>
              </p:ext>
            </p:extLst>
          </p:nvPr>
        </p:nvGraphicFramePr>
        <p:xfrm>
          <a:off x="1" y="1"/>
          <a:ext cx="1224501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7D9DCC2E-F55F-404B-9B95-F5D7AF054195}"/>
              </a:ext>
            </a:extLst>
          </p:cNvPr>
          <p:cNvSpPr/>
          <p:nvPr/>
        </p:nvSpPr>
        <p:spPr>
          <a:xfrm>
            <a:off x="4002157" y="216044"/>
            <a:ext cx="4837043" cy="87464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/>
              <a:t>تصنيف العائله الخنزيريه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101D03-8004-4EE0-92F7-5D6896C47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419" y="4322618"/>
            <a:ext cx="3671454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9B6C-133F-4152-8EB0-68AB5C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C1E0-1779-4529-8ED6-AE31F62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9CBE1FF-67DE-41AC-805F-2CD180CC9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788156"/>
              </p:ext>
            </p:extLst>
          </p:nvPr>
        </p:nvGraphicFramePr>
        <p:xfrm>
          <a:off x="238539" y="1"/>
          <a:ext cx="1195346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3CDB0EB-91F4-4F40-8DFE-2F164843B520}"/>
              </a:ext>
            </a:extLst>
          </p:cNvPr>
          <p:cNvCxnSpPr>
            <a:cxnSpLocks/>
          </p:cNvCxnSpPr>
          <p:nvPr/>
        </p:nvCxnSpPr>
        <p:spPr>
          <a:xfrm>
            <a:off x="6321287" y="1706566"/>
            <a:ext cx="0" cy="533051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FD8DA51-B68F-41A1-94C3-A808C06A1881}"/>
              </a:ext>
            </a:extLst>
          </p:cNvPr>
          <p:cNvSpPr/>
          <p:nvPr/>
        </p:nvSpPr>
        <p:spPr>
          <a:xfrm>
            <a:off x="3909396" y="543339"/>
            <a:ext cx="4996063" cy="1163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Sub order</a:t>
            </a:r>
            <a:r>
              <a:rPr lang="en-US" sz="3200" dirty="0" smtClean="0"/>
              <a:t>:</a:t>
            </a:r>
            <a:r>
              <a:rPr lang="ar-EG" sz="3200" dirty="0" smtClean="0"/>
              <a:t> </a:t>
            </a:r>
            <a:r>
              <a:rPr lang="en-US" sz="3200" dirty="0" err="1" smtClean="0"/>
              <a:t>Tylopoda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5F2292-F24A-4A87-A2DA-9E85DA62EF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55" y="4733693"/>
            <a:ext cx="2443666" cy="17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3722400" y="2837790"/>
            <a:ext cx="944196" cy="331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35614" y="2761587"/>
            <a:ext cx="1091015" cy="331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99C21DA-E043-44D4-A9E5-D771B629F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96" y="4666592"/>
            <a:ext cx="2734065" cy="183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2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337</Words>
  <Application>Microsoft Office PowerPoint</Application>
  <PresentationFormat>Custom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gomaa</dc:creator>
  <cp:lastModifiedBy>M Elaref</cp:lastModifiedBy>
  <cp:revision>98</cp:revision>
  <dcterms:created xsi:type="dcterms:W3CDTF">2020-03-17T02:21:04Z</dcterms:created>
  <dcterms:modified xsi:type="dcterms:W3CDTF">2020-03-31T21:20:20Z</dcterms:modified>
</cp:coreProperties>
</file>